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310" r:id="rId3"/>
    <p:sldId id="372" r:id="rId4"/>
    <p:sldId id="351" r:id="rId5"/>
    <p:sldId id="352" r:id="rId6"/>
    <p:sldId id="355" r:id="rId7"/>
    <p:sldId id="353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50" r:id="rId19"/>
    <p:sldId id="321" r:id="rId20"/>
    <p:sldId id="322" r:id="rId21"/>
    <p:sldId id="374" r:id="rId22"/>
    <p:sldId id="375" r:id="rId23"/>
    <p:sldId id="323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CDE04"/>
    <a:srgbClr val="FDEB63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59" autoAdjust="0"/>
  </p:normalViewPr>
  <p:slideViewPr>
    <p:cSldViewPr>
      <p:cViewPr varScale="1">
        <p:scale>
          <a:sx n="104" d="100"/>
          <a:sy n="104" d="100"/>
        </p:scale>
        <p:origin x="3440" y="80"/>
      </p:cViewPr>
      <p:guideLst>
        <p:guide orient="horz" pos="20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66EC8-098D-4C16-B2A7-9BCC538F1D36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63460-7278-46ED-B74C-2A86BDCFA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9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8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2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4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8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1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4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4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0365-6B88-461B-A373-E420033D572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DF91-6E0C-4D39-A8D1-7475E739D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hyperlink" Target="http://britneyspears.ac/lasers.ht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458200" cy="685800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Examples of Specific Laser Systems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20843" y="762000"/>
            <a:ext cx="838200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55000"/>
              <a:buFont typeface="Wingdings" pitchFamily="2" charset="2"/>
              <a:buChar char="Ø"/>
            </a:pPr>
            <a:r>
              <a:rPr lang="en-US" sz="2000" dirty="0"/>
              <a:t>Gas Lasers </a:t>
            </a:r>
          </a:p>
          <a:p>
            <a:pPr lvl="1">
              <a:buClr>
                <a:schemeClr val="accent1"/>
              </a:buClr>
              <a:buSzPct val="155000"/>
            </a:pPr>
            <a:r>
              <a:rPr lang="en-US" sz="2000" dirty="0"/>
              <a:t>         CO</a:t>
            </a:r>
            <a:r>
              <a:rPr lang="en-US" sz="2000" baseline="-25000" dirty="0"/>
              <a:t>2</a:t>
            </a:r>
            <a:r>
              <a:rPr lang="en-US" sz="2000" dirty="0"/>
              <a:t>  (9-10 </a:t>
            </a:r>
            <a:r>
              <a:rPr lang="en-US" sz="2000" dirty="0">
                <a:sym typeface="Symbol" panose="05050102010706020507" pitchFamily="18" charset="2"/>
              </a:rPr>
              <a:t>m),</a:t>
            </a:r>
            <a:r>
              <a:rPr lang="en-US" sz="2000" dirty="0"/>
              <a:t>  High Power</a:t>
            </a:r>
          </a:p>
          <a:p>
            <a:pPr lvl="1">
              <a:buClr>
                <a:schemeClr val="accent1"/>
              </a:buClr>
              <a:buSzPct val="155000"/>
            </a:pPr>
            <a:r>
              <a:rPr lang="en-US" sz="2000" dirty="0"/>
              <a:t>	</a:t>
            </a:r>
            <a:r>
              <a:rPr lang="en-US" sz="2000" dirty="0" err="1"/>
              <a:t>He:Ne</a:t>
            </a:r>
            <a:r>
              <a:rPr lang="en-US" sz="2000" dirty="0"/>
              <a:t> (632 nm) ,  </a:t>
            </a:r>
            <a:r>
              <a:rPr lang="en-US" sz="2000" dirty="0" err="1"/>
              <a:t>Ar</a:t>
            </a:r>
            <a:r>
              <a:rPr lang="en-US" sz="2000" dirty="0"/>
              <a:t> (ion) Laser  (520 nm)</a:t>
            </a:r>
          </a:p>
          <a:p>
            <a:pPr lvl="1">
              <a:buClr>
                <a:schemeClr val="accent1"/>
              </a:buClr>
              <a:buSzPct val="155000"/>
            </a:pPr>
            <a:r>
              <a:rPr lang="en-US" sz="2000" dirty="0"/>
              <a:t>	Excimer (UV) Lithography    </a:t>
            </a:r>
          </a:p>
          <a:p>
            <a:pPr lvl="1">
              <a:buClr>
                <a:schemeClr val="accent1"/>
              </a:buClr>
              <a:buSzPct val="155000"/>
            </a:pPr>
            <a:endParaRPr lang="en-US" sz="2000" dirty="0"/>
          </a:p>
          <a:p>
            <a:pPr>
              <a:buClr>
                <a:schemeClr val="accent1"/>
              </a:buClr>
              <a:buSzPct val="155000"/>
              <a:buFont typeface="Wingdings" pitchFamily="2" charset="2"/>
              <a:buChar char="Ø"/>
            </a:pPr>
            <a:r>
              <a:rPr lang="en-US" sz="2000" dirty="0"/>
              <a:t>Solid-State Lasers</a:t>
            </a:r>
          </a:p>
          <a:p>
            <a:pPr>
              <a:buClr>
                <a:schemeClr val="accent1"/>
              </a:buClr>
              <a:buSzPct val="155000"/>
            </a:pPr>
            <a:r>
              <a:rPr lang="en-US" sz="2000" dirty="0"/>
              <a:t>	</a:t>
            </a:r>
            <a:r>
              <a:rPr lang="en-US" sz="2000" dirty="0" err="1"/>
              <a:t>Nd:YAG</a:t>
            </a:r>
            <a:r>
              <a:rPr lang="en-US" sz="2000" dirty="0"/>
              <a:t>  ,   </a:t>
            </a:r>
            <a:r>
              <a:rPr lang="en-US" sz="2000" dirty="0" err="1"/>
              <a:t>Ti:Sapphire</a:t>
            </a:r>
            <a:r>
              <a:rPr lang="en-US" sz="2000" dirty="0"/>
              <a:t> (Ultrafast Revolution)</a:t>
            </a:r>
          </a:p>
          <a:p>
            <a:pPr>
              <a:buClr>
                <a:schemeClr val="accent1"/>
              </a:buClr>
              <a:buSzPct val="155000"/>
              <a:buFont typeface="Wingdings" pitchFamily="2" charset="2"/>
              <a:buChar char="Ø"/>
            </a:pPr>
            <a:endParaRPr lang="en-US" sz="2000" dirty="0"/>
          </a:p>
          <a:p>
            <a:pPr>
              <a:buClr>
                <a:schemeClr val="accent1"/>
              </a:buClr>
              <a:buSzPct val="155000"/>
              <a:buFont typeface="Wingdings" pitchFamily="2" charset="2"/>
              <a:buChar char="Ø"/>
            </a:pPr>
            <a:r>
              <a:rPr lang="en-US" sz="2000" dirty="0"/>
              <a:t>Fiber Lasers  (Rare-Earth Doped Fiber Lasers)</a:t>
            </a:r>
          </a:p>
          <a:p>
            <a:pPr>
              <a:buClr>
                <a:schemeClr val="accent1"/>
              </a:buClr>
              <a:buSzPct val="155000"/>
            </a:pPr>
            <a:r>
              <a:rPr lang="en-US" sz="2000" dirty="0"/>
              <a:t>	Yb</a:t>
            </a:r>
            <a:r>
              <a:rPr lang="en-US" sz="2000" baseline="30000" dirty="0"/>
              <a:t>3+</a:t>
            </a:r>
            <a:r>
              <a:rPr lang="en-US" sz="2000" dirty="0"/>
              <a:t> (10+ kW),  Tm</a:t>
            </a:r>
            <a:r>
              <a:rPr lang="en-US" sz="2000" baseline="30000" dirty="0"/>
              <a:t>3+</a:t>
            </a:r>
            <a:r>
              <a:rPr lang="en-US" sz="2000" dirty="0"/>
              <a:t> , Ho</a:t>
            </a:r>
            <a:r>
              <a:rPr lang="en-US" sz="2000" baseline="30000" dirty="0"/>
              <a:t>3+</a:t>
            </a:r>
            <a:r>
              <a:rPr lang="en-US" sz="2000" dirty="0"/>
              <a:t> (2 </a:t>
            </a:r>
            <a:r>
              <a:rPr lang="en-US" sz="2000" dirty="0">
                <a:sym typeface="Symbol" panose="05050102010706020507" pitchFamily="18" charset="2"/>
              </a:rPr>
              <a:t>m),  Er</a:t>
            </a:r>
            <a:r>
              <a:rPr lang="en-US" sz="2000" baseline="30000" dirty="0">
                <a:sym typeface="Symbol" panose="05050102010706020507" pitchFamily="18" charset="2"/>
              </a:rPr>
              <a:t>3+</a:t>
            </a:r>
            <a:r>
              <a:rPr lang="en-US" sz="2000" dirty="0">
                <a:sym typeface="Symbol" panose="05050102010706020507" pitchFamily="18" charset="2"/>
              </a:rPr>
              <a:t> (1.5 m)</a:t>
            </a:r>
            <a:endParaRPr lang="en-US" sz="2000" dirty="0"/>
          </a:p>
          <a:p>
            <a:pPr>
              <a:buClr>
                <a:schemeClr val="accent1"/>
              </a:buClr>
              <a:buSzPct val="155000"/>
            </a:pPr>
            <a:endParaRPr lang="en-US" sz="2000" dirty="0"/>
          </a:p>
          <a:p>
            <a:pPr marL="285750" indent="-285750">
              <a:buClr>
                <a:schemeClr val="accent1"/>
              </a:buClr>
              <a:buSzPct val="155000"/>
              <a:buFont typeface="Wingdings" pitchFamily="2" charset="2"/>
              <a:buChar char="Ø"/>
            </a:pPr>
            <a:r>
              <a:rPr lang="en-US" sz="2000" dirty="0"/>
              <a:t>Dye Lasers</a:t>
            </a:r>
          </a:p>
          <a:p>
            <a:pPr>
              <a:buClr>
                <a:schemeClr val="accent1"/>
              </a:buClr>
              <a:buSzPct val="155000"/>
            </a:pPr>
            <a:endParaRPr lang="en-US" sz="2000" dirty="0"/>
          </a:p>
          <a:p>
            <a:pPr>
              <a:buClr>
                <a:schemeClr val="accent1"/>
              </a:buClr>
              <a:buSzPct val="155000"/>
              <a:buFont typeface="Wingdings" pitchFamily="2" charset="2"/>
              <a:buChar char="Ø"/>
            </a:pPr>
            <a:endParaRPr lang="en-US" sz="2000" dirty="0"/>
          </a:p>
          <a:p>
            <a:pPr>
              <a:buClr>
                <a:schemeClr val="accent1"/>
              </a:buClr>
              <a:buSzPct val="155000"/>
              <a:buFont typeface="Wingdings" pitchFamily="2" charset="2"/>
              <a:buChar char="Ø"/>
            </a:pPr>
            <a:r>
              <a:rPr lang="en-US" sz="2000" dirty="0"/>
              <a:t>Chemical Lasers</a:t>
            </a:r>
          </a:p>
          <a:p>
            <a:pPr>
              <a:buClr>
                <a:schemeClr val="accent1"/>
              </a:buClr>
              <a:buSzPct val="155000"/>
            </a:pPr>
            <a:r>
              <a:rPr lang="en-US" sz="2000" dirty="0"/>
              <a:t>	COIL  (7+kW),  MIRACL (&gt;1 MW !!)</a:t>
            </a:r>
          </a:p>
          <a:p>
            <a:pPr>
              <a:buClr>
                <a:schemeClr val="accent1"/>
              </a:buClr>
              <a:buSzPct val="155000"/>
              <a:buFont typeface="Wingdings" pitchFamily="2" charset="2"/>
              <a:buChar char="Ø"/>
            </a:pPr>
            <a:endParaRPr lang="en-US" sz="2000" dirty="0"/>
          </a:p>
          <a:p>
            <a:pPr>
              <a:buClr>
                <a:schemeClr val="accent1"/>
              </a:buClr>
              <a:buSzPct val="155000"/>
              <a:buFont typeface="Wingdings" pitchFamily="2" charset="2"/>
              <a:buChar char="Ø"/>
            </a:pPr>
            <a:r>
              <a:rPr lang="en-US" sz="2000" dirty="0"/>
              <a:t>Semiconductor Lasers  </a:t>
            </a:r>
          </a:p>
        </p:txBody>
      </p:sp>
    </p:spTree>
    <p:extLst>
      <p:ext uri="{BB962C8B-B14F-4D97-AF65-F5344CB8AC3E}">
        <p14:creationId xmlns:p14="http://schemas.microsoft.com/office/powerpoint/2010/main" val="212386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43000" y="457200"/>
            <a:ext cx="6324600" cy="381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p-n junctions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19400" y="914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Doping with Impurities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19200" y="1295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n-type</a:t>
            </a:r>
          </a:p>
        </p:txBody>
      </p:sp>
      <p:sp>
        <p:nvSpPr>
          <p:cNvPr id="6848" name="Text Box 704"/>
          <p:cNvSpPr txBox="1">
            <a:spLocks noChangeArrowheads="1"/>
          </p:cNvSpPr>
          <p:nvPr/>
        </p:nvSpPr>
        <p:spPr bwMode="auto">
          <a:xfrm>
            <a:off x="5867400" y="137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p-type</a:t>
            </a:r>
          </a:p>
        </p:txBody>
      </p:sp>
      <p:grpSp>
        <p:nvGrpSpPr>
          <p:cNvPr id="6853" name="Group 709"/>
          <p:cNvGrpSpPr>
            <a:grpSpLocks/>
          </p:cNvGrpSpPr>
          <p:nvPr/>
        </p:nvGrpSpPr>
        <p:grpSpPr bwMode="auto">
          <a:xfrm>
            <a:off x="914400" y="1905000"/>
            <a:ext cx="2411413" cy="2819400"/>
            <a:chOff x="864" y="864"/>
            <a:chExt cx="1519" cy="1776"/>
          </a:xfrm>
        </p:grpSpPr>
        <p:grpSp>
          <p:nvGrpSpPr>
            <p:cNvPr id="6847" name="Group 703"/>
            <p:cNvGrpSpPr>
              <a:grpSpLocks/>
            </p:cNvGrpSpPr>
            <p:nvPr/>
          </p:nvGrpSpPr>
          <p:grpSpPr bwMode="auto">
            <a:xfrm>
              <a:off x="864" y="864"/>
              <a:ext cx="1296" cy="1776"/>
              <a:chOff x="4032" y="1104"/>
              <a:chExt cx="1296" cy="1776"/>
            </a:xfrm>
          </p:grpSpPr>
          <p:sp>
            <p:nvSpPr>
              <p:cNvPr id="6150" name="Rectangle 6"/>
              <p:cNvSpPr>
                <a:spLocks noChangeArrowheads="1"/>
              </p:cNvSpPr>
              <p:nvPr/>
            </p:nvSpPr>
            <p:spPr bwMode="auto">
              <a:xfrm>
                <a:off x="4032" y="1104"/>
                <a:ext cx="1296" cy="52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" name="Rectangle 9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1296" cy="52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1" name="Oval 27"/>
              <p:cNvSpPr>
                <a:spLocks noChangeArrowheads="1"/>
              </p:cNvSpPr>
              <p:nvPr/>
            </p:nvSpPr>
            <p:spPr bwMode="auto">
              <a:xfrm>
                <a:off x="4046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2" name="Oval 28"/>
              <p:cNvSpPr>
                <a:spLocks noChangeArrowheads="1"/>
              </p:cNvSpPr>
              <p:nvPr/>
            </p:nvSpPr>
            <p:spPr bwMode="auto">
              <a:xfrm>
                <a:off x="4126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3" name="Oval 29"/>
              <p:cNvSpPr>
                <a:spLocks noChangeArrowheads="1"/>
              </p:cNvSpPr>
              <p:nvPr/>
            </p:nvSpPr>
            <p:spPr bwMode="auto">
              <a:xfrm>
                <a:off x="4206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Oval 30"/>
              <p:cNvSpPr>
                <a:spLocks noChangeArrowheads="1"/>
              </p:cNvSpPr>
              <p:nvPr/>
            </p:nvSpPr>
            <p:spPr bwMode="auto">
              <a:xfrm>
                <a:off x="4286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Oval 31"/>
              <p:cNvSpPr>
                <a:spLocks noChangeArrowheads="1"/>
              </p:cNvSpPr>
              <p:nvPr/>
            </p:nvSpPr>
            <p:spPr bwMode="auto">
              <a:xfrm>
                <a:off x="4366" y="2458"/>
                <a:ext cx="60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Oval 32"/>
              <p:cNvSpPr>
                <a:spLocks noChangeArrowheads="1"/>
              </p:cNvSpPr>
              <p:nvPr/>
            </p:nvSpPr>
            <p:spPr bwMode="auto">
              <a:xfrm>
                <a:off x="4446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Oval 33"/>
              <p:cNvSpPr>
                <a:spLocks noChangeArrowheads="1"/>
              </p:cNvSpPr>
              <p:nvPr/>
            </p:nvSpPr>
            <p:spPr bwMode="auto">
              <a:xfrm>
                <a:off x="4526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Oval 34"/>
              <p:cNvSpPr>
                <a:spLocks noChangeArrowheads="1"/>
              </p:cNvSpPr>
              <p:nvPr/>
            </p:nvSpPr>
            <p:spPr bwMode="auto">
              <a:xfrm>
                <a:off x="4606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Oval 35"/>
              <p:cNvSpPr>
                <a:spLocks noChangeArrowheads="1"/>
              </p:cNvSpPr>
              <p:nvPr/>
            </p:nvSpPr>
            <p:spPr bwMode="auto">
              <a:xfrm>
                <a:off x="4046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Oval 36"/>
              <p:cNvSpPr>
                <a:spLocks noChangeArrowheads="1"/>
              </p:cNvSpPr>
              <p:nvPr/>
            </p:nvSpPr>
            <p:spPr bwMode="auto">
              <a:xfrm>
                <a:off x="4126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1" name="Oval 37"/>
              <p:cNvSpPr>
                <a:spLocks noChangeArrowheads="1"/>
              </p:cNvSpPr>
              <p:nvPr/>
            </p:nvSpPr>
            <p:spPr bwMode="auto">
              <a:xfrm>
                <a:off x="4206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Oval 38"/>
              <p:cNvSpPr>
                <a:spLocks noChangeArrowheads="1"/>
              </p:cNvSpPr>
              <p:nvPr/>
            </p:nvSpPr>
            <p:spPr bwMode="auto">
              <a:xfrm>
                <a:off x="4286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3" name="Oval 39"/>
              <p:cNvSpPr>
                <a:spLocks noChangeArrowheads="1"/>
              </p:cNvSpPr>
              <p:nvPr/>
            </p:nvSpPr>
            <p:spPr bwMode="auto">
              <a:xfrm>
                <a:off x="4366" y="2510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4" name="Oval 40"/>
              <p:cNvSpPr>
                <a:spLocks noChangeArrowheads="1"/>
              </p:cNvSpPr>
              <p:nvPr/>
            </p:nvSpPr>
            <p:spPr bwMode="auto">
              <a:xfrm>
                <a:off x="4446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5" name="Oval 41"/>
              <p:cNvSpPr>
                <a:spLocks noChangeArrowheads="1"/>
              </p:cNvSpPr>
              <p:nvPr/>
            </p:nvSpPr>
            <p:spPr bwMode="auto">
              <a:xfrm>
                <a:off x="4526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6" name="Oval 42"/>
              <p:cNvSpPr>
                <a:spLocks noChangeArrowheads="1"/>
              </p:cNvSpPr>
              <p:nvPr/>
            </p:nvSpPr>
            <p:spPr bwMode="auto">
              <a:xfrm>
                <a:off x="4606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7" name="Oval 43"/>
              <p:cNvSpPr>
                <a:spLocks noChangeArrowheads="1"/>
              </p:cNvSpPr>
              <p:nvPr/>
            </p:nvSpPr>
            <p:spPr bwMode="auto">
              <a:xfrm>
                <a:off x="4046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8" name="Oval 44"/>
              <p:cNvSpPr>
                <a:spLocks noChangeArrowheads="1"/>
              </p:cNvSpPr>
              <p:nvPr/>
            </p:nvSpPr>
            <p:spPr bwMode="auto">
              <a:xfrm>
                <a:off x="4126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9" name="Oval 45"/>
              <p:cNvSpPr>
                <a:spLocks noChangeArrowheads="1"/>
              </p:cNvSpPr>
              <p:nvPr/>
            </p:nvSpPr>
            <p:spPr bwMode="auto">
              <a:xfrm>
                <a:off x="4206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0" name="Oval 46"/>
              <p:cNvSpPr>
                <a:spLocks noChangeArrowheads="1"/>
              </p:cNvSpPr>
              <p:nvPr/>
            </p:nvSpPr>
            <p:spPr bwMode="auto">
              <a:xfrm>
                <a:off x="4286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Oval 47"/>
              <p:cNvSpPr>
                <a:spLocks noChangeArrowheads="1"/>
              </p:cNvSpPr>
              <p:nvPr/>
            </p:nvSpPr>
            <p:spPr bwMode="auto">
              <a:xfrm>
                <a:off x="4366" y="2563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2" name="Oval 48"/>
              <p:cNvSpPr>
                <a:spLocks noChangeArrowheads="1"/>
              </p:cNvSpPr>
              <p:nvPr/>
            </p:nvSpPr>
            <p:spPr bwMode="auto">
              <a:xfrm>
                <a:off x="4446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3" name="Oval 49"/>
              <p:cNvSpPr>
                <a:spLocks noChangeArrowheads="1"/>
              </p:cNvSpPr>
              <p:nvPr/>
            </p:nvSpPr>
            <p:spPr bwMode="auto">
              <a:xfrm>
                <a:off x="4526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4" name="Oval 50"/>
              <p:cNvSpPr>
                <a:spLocks noChangeArrowheads="1"/>
              </p:cNvSpPr>
              <p:nvPr/>
            </p:nvSpPr>
            <p:spPr bwMode="auto">
              <a:xfrm>
                <a:off x="4606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5" name="Oval 51"/>
              <p:cNvSpPr>
                <a:spLocks noChangeArrowheads="1"/>
              </p:cNvSpPr>
              <p:nvPr/>
            </p:nvSpPr>
            <p:spPr bwMode="auto">
              <a:xfrm>
                <a:off x="4046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6" name="Oval 52"/>
              <p:cNvSpPr>
                <a:spLocks noChangeArrowheads="1"/>
              </p:cNvSpPr>
              <p:nvPr/>
            </p:nvSpPr>
            <p:spPr bwMode="auto">
              <a:xfrm>
                <a:off x="4126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7" name="Oval 53"/>
              <p:cNvSpPr>
                <a:spLocks noChangeArrowheads="1"/>
              </p:cNvSpPr>
              <p:nvPr/>
            </p:nvSpPr>
            <p:spPr bwMode="auto">
              <a:xfrm>
                <a:off x="4206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8" name="Oval 54"/>
              <p:cNvSpPr>
                <a:spLocks noChangeArrowheads="1"/>
              </p:cNvSpPr>
              <p:nvPr/>
            </p:nvSpPr>
            <p:spPr bwMode="auto">
              <a:xfrm>
                <a:off x="4286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9" name="Oval 55"/>
              <p:cNvSpPr>
                <a:spLocks noChangeArrowheads="1"/>
              </p:cNvSpPr>
              <p:nvPr/>
            </p:nvSpPr>
            <p:spPr bwMode="auto">
              <a:xfrm>
                <a:off x="4366" y="2616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0" name="Oval 56"/>
              <p:cNvSpPr>
                <a:spLocks noChangeArrowheads="1"/>
              </p:cNvSpPr>
              <p:nvPr/>
            </p:nvSpPr>
            <p:spPr bwMode="auto">
              <a:xfrm>
                <a:off x="4446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1" name="Oval 57"/>
              <p:cNvSpPr>
                <a:spLocks noChangeArrowheads="1"/>
              </p:cNvSpPr>
              <p:nvPr/>
            </p:nvSpPr>
            <p:spPr bwMode="auto">
              <a:xfrm>
                <a:off x="4526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2" name="Oval 58"/>
              <p:cNvSpPr>
                <a:spLocks noChangeArrowheads="1"/>
              </p:cNvSpPr>
              <p:nvPr/>
            </p:nvSpPr>
            <p:spPr bwMode="auto">
              <a:xfrm>
                <a:off x="4606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3" name="Oval 59"/>
              <p:cNvSpPr>
                <a:spLocks noChangeArrowheads="1"/>
              </p:cNvSpPr>
              <p:nvPr/>
            </p:nvSpPr>
            <p:spPr bwMode="auto">
              <a:xfrm>
                <a:off x="4046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Oval 60"/>
              <p:cNvSpPr>
                <a:spLocks noChangeArrowheads="1"/>
              </p:cNvSpPr>
              <p:nvPr/>
            </p:nvSpPr>
            <p:spPr bwMode="auto">
              <a:xfrm>
                <a:off x="4126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" name="Oval 61"/>
              <p:cNvSpPr>
                <a:spLocks noChangeArrowheads="1"/>
              </p:cNvSpPr>
              <p:nvPr/>
            </p:nvSpPr>
            <p:spPr bwMode="auto">
              <a:xfrm>
                <a:off x="4206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6" name="Oval 62"/>
              <p:cNvSpPr>
                <a:spLocks noChangeArrowheads="1"/>
              </p:cNvSpPr>
              <p:nvPr/>
            </p:nvSpPr>
            <p:spPr bwMode="auto">
              <a:xfrm>
                <a:off x="4286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7" name="Oval 63"/>
              <p:cNvSpPr>
                <a:spLocks noChangeArrowheads="1"/>
              </p:cNvSpPr>
              <p:nvPr/>
            </p:nvSpPr>
            <p:spPr bwMode="auto">
              <a:xfrm>
                <a:off x="4366" y="2669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8" name="Oval 64"/>
              <p:cNvSpPr>
                <a:spLocks noChangeArrowheads="1"/>
              </p:cNvSpPr>
              <p:nvPr/>
            </p:nvSpPr>
            <p:spPr bwMode="auto">
              <a:xfrm>
                <a:off x="4446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9" name="Oval 65"/>
              <p:cNvSpPr>
                <a:spLocks noChangeArrowheads="1"/>
              </p:cNvSpPr>
              <p:nvPr/>
            </p:nvSpPr>
            <p:spPr bwMode="auto">
              <a:xfrm>
                <a:off x="4526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Oval 66"/>
              <p:cNvSpPr>
                <a:spLocks noChangeArrowheads="1"/>
              </p:cNvSpPr>
              <p:nvPr/>
            </p:nvSpPr>
            <p:spPr bwMode="auto">
              <a:xfrm>
                <a:off x="4606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1" name="Oval 67"/>
              <p:cNvSpPr>
                <a:spLocks noChangeArrowheads="1"/>
              </p:cNvSpPr>
              <p:nvPr/>
            </p:nvSpPr>
            <p:spPr bwMode="auto">
              <a:xfrm>
                <a:off x="4046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2" name="Oval 68"/>
              <p:cNvSpPr>
                <a:spLocks noChangeArrowheads="1"/>
              </p:cNvSpPr>
              <p:nvPr/>
            </p:nvSpPr>
            <p:spPr bwMode="auto">
              <a:xfrm>
                <a:off x="4126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3" name="Oval 69"/>
              <p:cNvSpPr>
                <a:spLocks noChangeArrowheads="1"/>
              </p:cNvSpPr>
              <p:nvPr/>
            </p:nvSpPr>
            <p:spPr bwMode="auto">
              <a:xfrm>
                <a:off x="4206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4" name="Oval 70"/>
              <p:cNvSpPr>
                <a:spLocks noChangeArrowheads="1"/>
              </p:cNvSpPr>
              <p:nvPr/>
            </p:nvSpPr>
            <p:spPr bwMode="auto">
              <a:xfrm>
                <a:off x="4286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" name="Oval 71"/>
              <p:cNvSpPr>
                <a:spLocks noChangeArrowheads="1"/>
              </p:cNvSpPr>
              <p:nvPr/>
            </p:nvSpPr>
            <p:spPr bwMode="auto">
              <a:xfrm>
                <a:off x="4366" y="2722"/>
                <a:ext cx="60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6" name="Oval 72"/>
              <p:cNvSpPr>
                <a:spLocks noChangeArrowheads="1"/>
              </p:cNvSpPr>
              <p:nvPr/>
            </p:nvSpPr>
            <p:spPr bwMode="auto">
              <a:xfrm>
                <a:off x="4446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Oval 73"/>
              <p:cNvSpPr>
                <a:spLocks noChangeArrowheads="1"/>
              </p:cNvSpPr>
              <p:nvPr/>
            </p:nvSpPr>
            <p:spPr bwMode="auto">
              <a:xfrm>
                <a:off x="4526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8" name="Oval 74"/>
              <p:cNvSpPr>
                <a:spLocks noChangeArrowheads="1"/>
              </p:cNvSpPr>
              <p:nvPr/>
            </p:nvSpPr>
            <p:spPr bwMode="auto">
              <a:xfrm>
                <a:off x="4606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Oval 75"/>
              <p:cNvSpPr>
                <a:spLocks noChangeArrowheads="1"/>
              </p:cNvSpPr>
              <p:nvPr/>
            </p:nvSpPr>
            <p:spPr bwMode="auto">
              <a:xfrm>
                <a:off x="4046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0" name="Oval 76"/>
              <p:cNvSpPr>
                <a:spLocks noChangeArrowheads="1"/>
              </p:cNvSpPr>
              <p:nvPr/>
            </p:nvSpPr>
            <p:spPr bwMode="auto">
              <a:xfrm>
                <a:off x="4126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1" name="Oval 77"/>
              <p:cNvSpPr>
                <a:spLocks noChangeArrowheads="1"/>
              </p:cNvSpPr>
              <p:nvPr/>
            </p:nvSpPr>
            <p:spPr bwMode="auto">
              <a:xfrm>
                <a:off x="4206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2" name="Oval 78"/>
              <p:cNvSpPr>
                <a:spLocks noChangeArrowheads="1"/>
              </p:cNvSpPr>
              <p:nvPr/>
            </p:nvSpPr>
            <p:spPr bwMode="auto">
              <a:xfrm>
                <a:off x="4286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3" name="Oval 79"/>
              <p:cNvSpPr>
                <a:spLocks noChangeArrowheads="1"/>
              </p:cNvSpPr>
              <p:nvPr/>
            </p:nvSpPr>
            <p:spPr bwMode="auto">
              <a:xfrm>
                <a:off x="4366" y="2774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4" name="Oval 80"/>
              <p:cNvSpPr>
                <a:spLocks noChangeArrowheads="1"/>
              </p:cNvSpPr>
              <p:nvPr/>
            </p:nvSpPr>
            <p:spPr bwMode="auto">
              <a:xfrm>
                <a:off x="4446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5" name="Oval 81"/>
              <p:cNvSpPr>
                <a:spLocks noChangeArrowheads="1"/>
              </p:cNvSpPr>
              <p:nvPr/>
            </p:nvSpPr>
            <p:spPr bwMode="auto">
              <a:xfrm>
                <a:off x="4526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6" name="Oval 82"/>
              <p:cNvSpPr>
                <a:spLocks noChangeArrowheads="1"/>
              </p:cNvSpPr>
              <p:nvPr/>
            </p:nvSpPr>
            <p:spPr bwMode="auto">
              <a:xfrm>
                <a:off x="4606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7" name="Oval 83"/>
              <p:cNvSpPr>
                <a:spLocks noChangeArrowheads="1"/>
              </p:cNvSpPr>
              <p:nvPr/>
            </p:nvSpPr>
            <p:spPr bwMode="auto">
              <a:xfrm>
                <a:off x="4046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8" name="Oval 84"/>
              <p:cNvSpPr>
                <a:spLocks noChangeArrowheads="1"/>
              </p:cNvSpPr>
              <p:nvPr/>
            </p:nvSpPr>
            <p:spPr bwMode="auto">
              <a:xfrm>
                <a:off x="4126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29" name="Oval 85"/>
              <p:cNvSpPr>
                <a:spLocks noChangeArrowheads="1"/>
              </p:cNvSpPr>
              <p:nvPr/>
            </p:nvSpPr>
            <p:spPr bwMode="auto">
              <a:xfrm>
                <a:off x="4206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0" name="Oval 86"/>
              <p:cNvSpPr>
                <a:spLocks noChangeArrowheads="1"/>
              </p:cNvSpPr>
              <p:nvPr/>
            </p:nvSpPr>
            <p:spPr bwMode="auto">
              <a:xfrm>
                <a:off x="4286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1" name="Oval 87"/>
              <p:cNvSpPr>
                <a:spLocks noChangeArrowheads="1"/>
              </p:cNvSpPr>
              <p:nvPr/>
            </p:nvSpPr>
            <p:spPr bwMode="auto">
              <a:xfrm>
                <a:off x="4366" y="2827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2" name="Oval 88"/>
              <p:cNvSpPr>
                <a:spLocks noChangeArrowheads="1"/>
              </p:cNvSpPr>
              <p:nvPr/>
            </p:nvSpPr>
            <p:spPr bwMode="auto">
              <a:xfrm>
                <a:off x="4446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3" name="Oval 89"/>
              <p:cNvSpPr>
                <a:spLocks noChangeArrowheads="1"/>
              </p:cNvSpPr>
              <p:nvPr/>
            </p:nvSpPr>
            <p:spPr bwMode="auto">
              <a:xfrm>
                <a:off x="4526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34" name="Oval 90"/>
              <p:cNvSpPr>
                <a:spLocks noChangeArrowheads="1"/>
              </p:cNvSpPr>
              <p:nvPr/>
            </p:nvSpPr>
            <p:spPr bwMode="auto">
              <a:xfrm>
                <a:off x="4606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80" name="Group 336"/>
              <p:cNvGrpSpPr>
                <a:grpSpLocks/>
              </p:cNvGrpSpPr>
              <p:nvPr/>
            </p:nvGrpSpPr>
            <p:grpSpPr bwMode="auto">
              <a:xfrm>
                <a:off x="4046" y="2352"/>
                <a:ext cx="1268" cy="106"/>
                <a:chOff x="2318" y="2640"/>
                <a:chExt cx="1268" cy="106"/>
              </a:xfrm>
            </p:grpSpPr>
            <p:sp>
              <p:nvSpPr>
                <p:cNvPr id="6155" name="Oval 11"/>
                <p:cNvSpPr>
                  <a:spLocks noChangeArrowheads="1"/>
                </p:cNvSpPr>
                <p:nvPr/>
              </p:nvSpPr>
              <p:spPr bwMode="auto">
                <a:xfrm>
                  <a:off x="231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6" name="Oval 12"/>
                <p:cNvSpPr>
                  <a:spLocks noChangeArrowheads="1"/>
                </p:cNvSpPr>
                <p:nvPr/>
              </p:nvSpPr>
              <p:spPr bwMode="auto">
                <a:xfrm>
                  <a:off x="239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7" name="Oval 13"/>
                <p:cNvSpPr>
                  <a:spLocks noChangeArrowheads="1"/>
                </p:cNvSpPr>
                <p:nvPr/>
              </p:nvSpPr>
              <p:spPr bwMode="auto">
                <a:xfrm>
                  <a:off x="247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8" name="Oval 14"/>
                <p:cNvSpPr>
                  <a:spLocks noChangeArrowheads="1"/>
                </p:cNvSpPr>
                <p:nvPr/>
              </p:nvSpPr>
              <p:spPr bwMode="auto">
                <a:xfrm>
                  <a:off x="255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9" name="Oval 15"/>
                <p:cNvSpPr>
                  <a:spLocks noChangeArrowheads="1"/>
                </p:cNvSpPr>
                <p:nvPr/>
              </p:nvSpPr>
              <p:spPr bwMode="auto">
                <a:xfrm>
                  <a:off x="2638" y="2640"/>
                  <a:ext cx="60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0" name="Oval 16"/>
                <p:cNvSpPr>
                  <a:spLocks noChangeArrowheads="1"/>
                </p:cNvSpPr>
                <p:nvPr/>
              </p:nvSpPr>
              <p:spPr bwMode="auto">
                <a:xfrm>
                  <a:off x="271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1" name="Oval 17"/>
                <p:cNvSpPr>
                  <a:spLocks noChangeArrowheads="1"/>
                </p:cNvSpPr>
                <p:nvPr/>
              </p:nvSpPr>
              <p:spPr bwMode="auto">
                <a:xfrm>
                  <a:off x="279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2" name="Oval 18"/>
                <p:cNvSpPr>
                  <a:spLocks noChangeArrowheads="1"/>
                </p:cNvSpPr>
                <p:nvPr/>
              </p:nvSpPr>
              <p:spPr bwMode="auto">
                <a:xfrm>
                  <a:off x="287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3" name="Oval 19"/>
                <p:cNvSpPr>
                  <a:spLocks noChangeArrowheads="1"/>
                </p:cNvSpPr>
                <p:nvPr/>
              </p:nvSpPr>
              <p:spPr bwMode="auto">
                <a:xfrm>
                  <a:off x="231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4" name="Oval 20"/>
                <p:cNvSpPr>
                  <a:spLocks noChangeArrowheads="1"/>
                </p:cNvSpPr>
                <p:nvPr/>
              </p:nvSpPr>
              <p:spPr bwMode="auto">
                <a:xfrm>
                  <a:off x="239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Oval 21"/>
                <p:cNvSpPr>
                  <a:spLocks noChangeArrowheads="1"/>
                </p:cNvSpPr>
                <p:nvPr/>
              </p:nvSpPr>
              <p:spPr bwMode="auto">
                <a:xfrm>
                  <a:off x="247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6" name="Oval 22"/>
                <p:cNvSpPr>
                  <a:spLocks noChangeArrowheads="1"/>
                </p:cNvSpPr>
                <p:nvPr/>
              </p:nvSpPr>
              <p:spPr bwMode="auto">
                <a:xfrm>
                  <a:off x="255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7" name="Oval 23"/>
                <p:cNvSpPr>
                  <a:spLocks noChangeArrowheads="1"/>
                </p:cNvSpPr>
                <p:nvPr/>
              </p:nvSpPr>
              <p:spPr bwMode="auto">
                <a:xfrm>
                  <a:off x="2638" y="2693"/>
                  <a:ext cx="60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8" name="Oval 24"/>
                <p:cNvSpPr>
                  <a:spLocks noChangeArrowheads="1"/>
                </p:cNvSpPr>
                <p:nvPr/>
              </p:nvSpPr>
              <p:spPr bwMode="auto">
                <a:xfrm>
                  <a:off x="271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9" name="Oval 25"/>
                <p:cNvSpPr>
                  <a:spLocks noChangeArrowheads="1"/>
                </p:cNvSpPr>
                <p:nvPr/>
              </p:nvSpPr>
              <p:spPr bwMode="auto">
                <a:xfrm>
                  <a:off x="279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0" name="Oval 26"/>
                <p:cNvSpPr>
                  <a:spLocks noChangeArrowheads="1"/>
                </p:cNvSpPr>
                <p:nvPr/>
              </p:nvSpPr>
              <p:spPr bwMode="auto">
                <a:xfrm>
                  <a:off x="287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5" name="Oval 91"/>
                <p:cNvSpPr>
                  <a:spLocks noChangeArrowheads="1"/>
                </p:cNvSpPr>
                <p:nvPr/>
              </p:nvSpPr>
              <p:spPr bwMode="auto">
                <a:xfrm>
                  <a:off x="296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6" name="Oval 92"/>
                <p:cNvSpPr>
                  <a:spLocks noChangeArrowheads="1"/>
                </p:cNvSpPr>
                <p:nvPr/>
              </p:nvSpPr>
              <p:spPr bwMode="auto">
                <a:xfrm>
                  <a:off x="304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7" name="Oval 93"/>
                <p:cNvSpPr>
                  <a:spLocks noChangeArrowheads="1"/>
                </p:cNvSpPr>
                <p:nvPr/>
              </p:nvSpPr>
              <p:spPr bwMode="auto">
                <a:xfrm>
                  <a:off x="312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8" name="Oval 94"/>
                <p:cNvSpPr>
                  <a:spLocks noChangeArrowheads="1"/>
                </p:cNvSpPr>
                <p:nvPr/>
              </p:nvSpPr>
              <p:spPr bwMode="auto">
                <a:xfrm>
                  <a:off x="3206" y="2640"/>
                  <a:ext cx="60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39" name="Oval 95"/>
                <p:cNvSpPr>
                  <a:spLocks noChangeArrowheads="1"/>
                </p:cNvSpPr>
                <p:nvPr/>
              </p:nvSpPr>
              <p:spPr bwMode="auto">
                <a:xfrm>
                  <a:off x="328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0" name="Oval 96"/>
                <p:cNvSpPr>
                  <a:spLocks noChangeArrowheads="1"/>
                </p:cNvSpPr>
                <p:nvPr/>
              </p:nvSpPr>
              <p:spPr bwMode="auto">
                <a:xfrm>
                  <a:off x="336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1" name="Oval 97"/>
                <p:cNvSpPr>
                  <a:spLocks noChangeArrowheads="1"/>
                </p:cNvSpPr>
                <p:nvPr/>
              </p:nvSpPr>
              <p:spPr bwMode="auto">
                <a:xfrm>
                  <a:off x="344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2" name="Oval 98"/>
                <p:cNvSpPr>
                  <a:spLocks noChangeArrowheads="1"/>
                </p:cNvSpPr>
                <p:nvPr/>
              </p:nvSpPr>
              <p:spPr bwMode="auto">
                <a:xfrm>
                  <a:off x="352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3" name="Oval 99"/>
                <p:cNvSpPr>
                  <a:spLocks noChangeArrowheads="1"/>
                </p:cNvSpPr>
                <p:nvPr/>
              </p:nvSpPr>
              <p:spPr bwMode="auto">
                <a:xfrm>
                  <a:off x="296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4" name="Oval 100"/>
                <p:cNvSpPr>
                  <a:spLocks noChangeArrowheads="1"/>
                </p:cNvSpPr>
                <p:nvPr/>
              </p:nvSpPr>
              <p:spPr bwMode="auto">
                <a:xfrm>
                  <a:off x="304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5" name="Oval 101"/>
                <p:cNvSpPr>
                  <a:spLocks noChangeArrowheads="1"/>
                </p:cNvSpPr>
                <p:nvPr/>
              </p:nvSpPr>
              <p:spPr bwMode="auto">
                <a:xfrm>
                  <a:off x="312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6" name="Oval 102"/>
                <p:cNvSpPr>
                  <a:spLocks noChangeArrowheads="1"/>
                </p:cNvSpPr>
                <p:nvPr/>
              </p:nvSpPr>
              <p:spPr bwMode="auto">
                <a:xfrm>
                  <a:off x="3206" y="2693"/>
                  <a:ext cx="60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7" name="Oval 103"/>
                <p:cNvSpPr>
                  <a:spLocks noChangeArrowheads="1"/>
                </p:cNvSpPr>
                <p:nvPr/>
              </p:nvSpPr>
              <p:spPr bwMode="auto">
                <a:xfrm>
                  <a:off x="328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8" name="Oval 104"/>
                <p:cNvSpPr>
                  <a:spLocks noChangeArrowheads="1"/>
                </p:cNvSpPr>
                <p:nvPr/>
              </p:nvSpPr>
              <p:spPr bwMode="auto">
                <a:xfrm>
                  <a:off x="336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49" name="Oval 105"/>
                <p:cNvSpPr>
                  <a:spLocks noChangeArrowheads="1"/>
                </p:cNvSpPr>
                <p:nvPr/>
              </p:nvSpPr>
              <p:spPr bwMode="auto">
                <a:xfrm>
                  <a:off x="344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50" name="Oval 106"/>
                <p:cNvSpPr>
                  <a:spLocks noChangeArrowheads="1"/>
                </p:cNvSpPr>
                <p:nvPr/>
              </p:nvSpPr>
              <p:spPr bwMode="auto">
                <a:xfrm>
                  <a:off x="352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251" name="Oval 107"/>
              <p:cNvSpPr>
                <a:spLocks noChangeArrowheads="1"/>
              </p:cNvSpPr>
              <p:nvPr/>
            </p:nvSpPr>
            <p:spPr bwMode="auto">
              <a:xfrm>
                <a:off x="4695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" name="Oval 108"/>
              <p:cNvSpPr>
                <a:spLocks noChangeArrowheads="1"/>
              </p:cNvSpPr>
              <p:nvPr/>
            </p:nvSpPr>
            <p:spPr bwMode="auto">
              <a:xfrm>
                <a:off x="4775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" name="Oval 109"/>
              <p:cNvSpPr>
                <a:spLocks noChangeArrowheads="1"/>
              </p:cNvSpPr>
              <p:nvPr/>
            </p:nvSpPr>
            <p:spPr bwMode="auto">
              <a:xfrm>
                <a:off x="4855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" name="Oval 110"/>
              <p:cNvSpPr>
                <a:spLocks noChangeArrowheads="1"/>
              </p:cNvSpPr>
              <p:nvPr/>
            </p:nvSpPr>
            <p:spPr bwMode="auto">
              <a:xfrm>
                <a:off x="4934" y="2458"/>
                <a:ext cx="60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" name="Oval 111"/>
              <p:cNvSpPr>
                <a:spLocks noChangeArrowheads="1"/>
              </p:cNvSpPr>
              <p:nvPr/>
            </p:nvSpPr>
            <p:spPr bwMode="auto">
              <a:xfrm>
                <a:off x="5015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" name="Oval 112"/>
              <p:cNvSpPr>
                <a:spLocks noChangeArrowheads="1"/>
              </p:cNvSpPr>
              <p:nvPr/>
            </p:nvSpPr>
            <p:spPr bwMode="auto">
              <a:xfrm>
                <a:off x="5095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7" name="Oval 113"/>
              <p:cNvSpPr>
                <a:spLocks noChangeArrowheads="1"/>
              </p:cNvSpPr>
              <p:nvPr/>
            </p:nvSpPr>
            <p:spPr bwMode="auto">
              <a:xfrm>
                <a:off x="5175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8" name="Oval 114"/>
              <p:cNvSpPr>
                <a:spLocks noChangeArrowheads="1"/>
              </p:cNvSpPr>
              <p:nvPr/>
            </p:nvSpPr>
            <p:spPr bwMode="auto">
              <a:xfrm>
                <a:off x="5255" y="245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9" name="Oval 115"/>
              <p:cNvSpPr>
                <a:spLocks noChangeArrowheads="1"/>
              </p:cNvSpPr>
              <p:nvPr/>
            </p:nvSpPr>
            <p:spPr bwMode="auto">
              <a:xfrm>
                <a:off x="4695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0" name="Oval 116"/>
              <p:cNvSpPr>
                <a:spLocks noChangeArrowheads="1"/>
              </p:cNvSpPr>
              <p:nvPr/>
            </p:nvSpPr>
            <p:spPr bwMode="auto">
              <a:xfrm>
                <a:off x="4775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1" name="Oval 117"/>
              <p:cNvSpPr>
                <a:spLocks noChangeArrowheads="1"/>
              </p:cNvSpPr>
              <p:nvPr/>
            </p:nvSpPr>
            <p:spPr bwMode="auto">
              <a:xfrm>
                <a:off x="4855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2" name="Oval 118"/>
              <p:cNvSpPr>
                <a:spLocks noChangeArrowheads="1"/>
              </p:cNvSpPr>
              <p:nvPr/>
            </p:nvSpPr>
            <p:spPr bwMode="auto">
              <a:xfrm>
                <a:off x="4934" y="2510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3" name="Oval 119"/>
              <p:cNvSpPr>
                <a:spLocks noChangeArrowheads="1"/>
              </p:cNvSpPr>
              <p:nvPr/>
            </p:nvSpPr>
            <p:spPr bwMode="auto">
              <a:xfrm>
                <a:off x="5015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4" name="Oval 120"/>
              <p:cNvSpPr>
                <a:spLocks noChangeArrowheads="1"/>
              </p:cNvSpPr>
              <p:nvPr/>
            </p:nvSpPr>
            <p:spPr bwMode="auto">
              <a:xfrm>
                <a:off x="5095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5" name="Oval 121"/>
              <p:cNvSpPr>
                <a:spLocks noChangeArrowheads="1"/>
              </p:cNvSpPr>
              <p:nvPr/>
            </p:nvSpPr>
            <p:spPr bwMode="auto">
              <a:xfrm>
                <a:off x="5175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6" name="Oval 122"/>
              <p:cNvSpPr>
                <a:spLocks noChangeArrowheads="1"/>
              </p:cNvSpPr>
              <p:nvPr/>
            </p:nvSpPr>
            <p:spPr bwMode="auto">
              <a:xfrm>
                <a:off x="5255" y="251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7" name="Oval 123"/>
              <p:cNvSpPr>
                <a:spLocks noChangeArrowheads="1"/>
              </p:cNvSpPr>
              <p:nvPr/>
            </p:nvSpPr>
            <p:spPr bwMode="auto">
              <a:xfrm>
                <a:off x="4695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8" name="Oval 124"/>
              <p:cNvSpPr>
                <a:spLocks noChangeArrowheads="1"/>
              </p:cNvSpPr>
              <p:nvPr/>
            </p:nvSpPr>
            <p:spPr bwMode="auto">
              <a:xfrm>
                <a:off x="4775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69" name="Oval 125"/>
              <p:cNvSpPr>
                <a:spLocks noChangeArrowheads="1"/>
              </p:cNvSpPr>
              <p:nvPr/>
            </p:nvSpPr>
            <p:spPr bwMode="auto">
              <a:xfrm>
                <a:off x="4855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0" name="Oval 126"/>
              <p:cNvSpPr>
                <a:spLocks noChangeArrowheads="1"/>
              </p:cNvSpPr>
              <p:nvPr/>
            </p:nvSpPr>
            <p:spPr bwMode="auto">
              <a:xfrm>
                <a:off x="4934" y="2563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1" name="Oval 127"/>
              <p:cNvSpPr>
                <a:spLocks noChangeArrowheads="1"/>
              </p:cNvSpPr>
              <p:nvPr/>
            </p:nvSpPr>
            <p:spPr bwMode="auto">
              <a:xfrm>
                <a:off x="5015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2" name="Oval 128"/>
              <p:cNvSpPr>
                <a:spLocks noChangeArrowheads="1"/>
              </p:cNvSpPr>
              <p:nvPr/>
            </p:nvSpPr>
            <p:spPr bwMode="auto">
              <a:xfrm>
                <a:off x="5095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3" name="Oval 129"/>
              <p:cNvSpPr>
                <a:spLocks noChangeArrowheads="1"/>
              </p:cNvSpPr>
              <p:nvPr/>
            </p:nvSpPr>
            <p:spPr bwMode="auto">
              <a:xfrm>
                <a:off x="5175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4" name="Oval 130"/>
              <p:cNvSpPr>
                <a:spLocks noChangeArrowheads="1"/>
              </p:cNvSpPr>
              <p:nvPr/>
            </p:nvSpPr>
            <p:spPr bwMode="auto">
              <a:xfrm>
                <a:off x="5255" y="256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5" name="Oval 131"/>
              <p:cNvSpPr>
                <a:spLocks noChangeArrowheads="1"/>
              </p:cNvSpPr>
              <p:nvPr/>
            </p:nvSpPr>
            <p:spPr bwMode="auto">
              <a:xfrm>
                <a:off x="4695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6" name="Oval 132"/>
              <p:cNvSpPr>
                <a:spLocks noChangeArrowheads="1"/>
              </p:cNvSpPr>
              <p:nvPr/>
            </p:nvSpPr>
            <p:spPr bwMode="auto">
              <a:xfrm>
                <a:off x="4775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7" name="Oval 133"/>
              <p:cNvSpPr>
                <a:spLocks noChangeArrowheads="1"/>
              </p:cNvSpPr>
              <p:nvPr/>
            </p:nvSpPr>
            <p:spPr bwMode="auto">
              <a:xfrm>
                <a:off x="4855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8" name="Oval 134"/>
              <p:cNvSpPr>
                <a:spLocks noChangeArrowheads="1"/>
              </p:cNvSpPr>
              <p:nvPr/>
            </p:nvSpPr>
            <p:spPr bwMode="auto">
              <a:xfrm>
                <a:off x="4934" y="2616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79" name="Oval 135"/>
              <p:cNvSpPr>
                <a:spLocks noChangeArrowheads="1"/>
              </p:cNvSpPr>
              <p:nvPr/>
            </p:nvSpPr>
            <p:spPr bwMode="auto">
              <a:xfrm>
                <a:off x="5015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0" name="Oval 136"/>
              <p:cNvSpPr>
                <a:spLocks noChangeArrowheads="1"/>
              </p:cNvSpPr>
              <p:nvPr/>
            </p:nvSpPr>
            <p:spPr bwMode="auto">
              <a:xfrm>
                <a:off x="5095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1" name="Oval 137"/>
              <p:cNvSpPr>
                <a:spLocks noChangeArrowheads="1"/>
              </p:cNvSpPr>
              <p:nvPr/>
            </p:nvSpPr>
            <p:spPr bwMode="auto">
              <a:xfrm>
                <a:off x="5175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2" name="Oval 138"/>
              <p:cNvSpPr>
                <a:spLocks noChangeArrowheads="1"/>
              </p:cNvSpPr>
              <p:nvPr/>
            </p:nvSpPr>
            <p:spPr bwMode="auto">
              <a:xfrm>
                <a:off x="5255" y="261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3" name="Oval 139"/>
              <p:cNvSpPr>
                <a:spLocks noChangeArrowheads="1"/>
              </p:cNvSpPr>
              <p:nvPr/>
            </p:nvSpPr>
            <p:spPr bwMode="auto">
              <a:xfrm>
                <a:off x="4695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4" name="Oval 140"/>
              <p:cNvSpPr>
                <a:spLocks noChangeArrowheads="1"/>
              </p:cNvSpPr>
              <p:nvPr/>
            </p:nvSpPr>
            <p:spPr bwMode="auto">
              <a:xfrm>
                <a:off x="4775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5" name="Oval 141"/>
              <p:cNvSpPr>
                <a:spLocks noChangeArrowheads="1"/>
              </p:cNvSpPr>
              <p:nvPr/>
            </p:nvSpPr>
            <p:spPr bwMode="auto">
              <a:xfrm>
                <a:off x="4855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6" name="Oval 142"/>
              <p:cNvSpPr>
                <a:spLocks noChangeArrowheads="1"/>
              </p:cNvSpPr>
              <p:nvPr/>
            </p:nvSpPr>
            <p:spPr bwMode="auto">
              <a:xfrm>
                <a:off x="4934" y="2669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7" name="Oval 143"/>
              <p:cNvSpPr>
                <a:spLocks noChangeArrowheads="1"/>
              </p:cNvSpPr>
              <p:nvPr/>
            </p:nvSpPr>
            <p:spPr bwMode="auto">
              <a:xfrm>
                <a:off x="5015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8" name="Oval 144"/>
              <p:cNvSpPr>
                <a:spLocks noChangeArrowheads="1"/>
              </p:cNvSpPr>
              <p:nvPr/>
            </p:nvSpPr>
            <p:spPr bwMode="auto">
              <a:xfrm>
                <a:off x="5095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89" name="Oval 145"/>
              <p:cNvSpPr>
                <a:spLocks noChangeArrowheads="1"/>
              </p:cNvSpPr>
              <p:nvPr/>
            </p:nvSpPr>
            <p:spPr bwMode="auto">
              <a:xfrm>
                <a:off x="5175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0" name="Oval 146"/>
              <p:cNvSpPr>
                <a:spLocks noChangeArrowheads="1"/>
              </p:cNvSpPr>
              <p:nvPr/>
            </p:nvSpPr>
            <p:spPr bwMode="auto">
              <a:xfrm>
                <a:off x="5255" y="266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1" name="Oval 147"/>
              <p:cNvSpPr>
                <a:spLocks noChangeArrowheads="1"/>
              </p:cNvSpPr>
              <p:nvPr/>
            </p:nvSpPr>
            <p:spPr bwMode="auto">
              <a:xfrm>
                <a:off x="4695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2" name="Oval 148"/>
              <p:cNvSpPr>
                <a:spLocks noChangeArrowheads="1"/>
              </p:cNvSpPr>
              <p:nvPr/>
            </p:nvSpPr>
            <p:spPr bwMode="auto">
              <a:xfrm>
                <a:off x="4775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3" name="Oval 149"/>
              <p:cNvSpPr>
                <a:spLocks noChangeArrowheads="1"/>
              </p:cNvSpPr>
              <p:nvPr/>
            </p:nvSpPr>
            <p:spPr bwMode="auto">
              <a:xfrm>
                <a:off x="4855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4" name="Oval 150"/>
              <p:cNvSpPr>
                <a:spLocks noChangeArrowheads="1"/>
              </p:cNvSpPr>
              <p:nvPr/>
            </p:nvSpPr>
            <p:spPr bwMode="auto">
              <a:xfrm>
                <a:off x="4934" y="2722"/>
                <a:ext cx="60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5" name="Oval 151"/>
              <p:cNvSpPr>
                <a:spLocks noChangeArrowheads="1"/>
              </p:cNvSpPr>
              <p:nvPr/>
            </p:nvSpPr>
            <p:spPr bwMode="auto">
              <a:xfrm>
                <a:off x="5015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/>
            </p:nvSpPr>
            <p:spPr bwMode="auto">
              <a:xfrm>
                <a:off x="5095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7" name="Oval 153"/>
              <p:cNvSpPr>
                <a:spLocks noChangeArrowheads="1"/>
              </p:cNvSpPr>
              <p:nvPr/>
            </p:nvSpPr>
            <p:spPr bwMode="auto">
              <a:xfrm>
                <a:off x="5175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8" name="Oval 154"/>
              <p:cNvSpPr>
                <a:spLocks noChangeArrowheads="1"/>
              </p:cNvSpPr>
              <p:nvPr/>
            </p:nvSpPr>
            <p:spPr bwMode="auto">
              <a:xfrm>
                <a:off x="5255" y="2722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99" name="Oval 155"/>
              <p:cNvSpPr>
                <a:spLocks noChangeArrowheads="1"/>
              </p:cNvSpPr>
              <p:nvPr/>
            </p:nvSpPr>
            <p:spPr bwMode="auto">
              <a:xfrm>
                <a:off x="4695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0" name="Oval 156"/>
              <p:cNvSpPr>
                <a:spLocks noChangeArrowheads="1"/>
              </p:cNvSpPr>
              <p:nvPr/>
            </p:nvSpPr>
            <p:spPr bwMode="auto">
              <a:xfrm>
                <a:off x="4775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1" name="Oval 157"/>
              <p:cNvSpPr>
                <a:spLocks noChangeArrowheads="1"/>
              </p:cNvSpPr>
              <p:nvPr/>
            </p:nvSpPr>
            <p:spPr bwMode="auto">
              <a:xfrm>
                <a:off x="4855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2" name="Oval 158"/>
              <p:cNvSpPr>
                <a:spLocks noChangeArrowheads="1"/>
              </p:cNvSpPr>
              <p:nvPr/>
            </p:nvSpPr>
            <p:spPr bwMode="auto">
              <a:xfrm>
                <a:off x="4934" y="2774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3" name="Oval 159"/>
              <p:cNvSpPr>
                <a:spLocks noChangeArrowheads="1"/>
              </p:cNvSpPr>
              <p:nvPr/>
            </p:nvSpPr>
            <p:spPr bwMode="auto">
              <a:xfrm>
                <a:off x="5015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4" name="Oval 160"/>
              <p:cNvSpPr>
                <a:spLocks noChangeArrowheads="1"/>
              </p:cNvSpPr>
              <p:nvPr/>
            </p:nvSpPr>
            <p:spPr bwMode="auto">
              <a:xfrm>
                <a:off x="5095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5" name="Oval 161"/>
              <p:cNvSpPr>
                <a:spLocks noChangeArrowheads="1"/>
              </p:cNvSpPr>
              <p:nvPr/>
            </p:nvSpPr>
            <p:spPr bwMode="auto">
              <a:xfrm>
                <a:off x="5175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6" name="Oval 162"/>
              <p:cNvSpPr>
                <a:spLocks noChangeArrowheads="1"/>
              </p:cNvSpPr>
              <p:nvPr/>
            </p:nvSpPr>
            <p:spPr bwMode="auto">
              <a:xfrm>
                <a:off x="5255" y="2774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7" name="Oval 163"/>
              <p:cNvSpPr>
                <a:spLocks noChangeArrowheads="1"/>
              </p:cNvSpPr>
              <p:nvPr/>
            </p:nvSpPr>
            <p:spPr bwMode="auto">
              <a:xfrm>
                <a:off x="4695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8" name="Oval 164"/>
              <p:cNvSpPr>
                <a:spLocks noChangeArrowheads="1"/>
              </p:cNvSpPr>
              <p:nvPr/>
            </p:nvSpPr>
            <p:spPr bwMode="auto">
              <a:xfrm>
                <a:off x="4775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09" name="Oval 165"/>
              <p:cNvSpPr>
                <a:spLocks noChangeArrowheads="1"/>
              </p:cNvSpPr>
              <p:nvPr/>
            </p:nvSpPr>
            <p:spPr bwMode="auto">
              <a:xfrm>
                <a:off x="4855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0" name="Oval 166"/>
              <p:cNvSpPr>
                <a:spLocks noChangeArrowheads="1"/>
              </p:cNvSpPr>
              <p:nvPr/>
            </p:nvSpPr>
            <p:spPr bwMode="auto">
              <a:xfrm>
                <a:off x="4934" y="2827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1" name="Oval 167"/>
              <p:cNvSpPr>
                <a:spLocks noChangeArrowheads="1"/>
              </p:cNvSpPr>
              <p:nvPr/>
            </p:nvSpPr>
            <p:spPr bwMode="auto">
              <a:xfrm>
                <a:off x="5015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2" name="Oval 168"/>
              <p:cNvSpPr>
                <a:spLocks noChangeArrowheads="1"/>
              </p:cNvSpPr>
              <p:nvPr/>
            </p:nvSpPr>
            <p:spPr bwMode="auto">
              <a:xfrm>
                <a:off x="5095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3" name="Oval 169"/>
              <p:cNvSpPr>
                <a:spLocks noChangeArrowheads="1"/>
              </p:cNvSpPr>
              <p:nvPr/>
            </p:nvSpPr>
            <p:spPr bwMode="auto">
              <a:xfrm>
                <a:off x="5175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4" name="Oval 170"/>
              <p:cNvSpPr>
                <a:spLocks noChangeArrowheads="1"/>
              </p:cNvSpPr>
              <p:nvPr/>
            </p:nvSpPr>
            <p:spPr bwMode="auto">
              <a:xfrm>
                <a:off x="5255" y="2827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8" name="Oval 174"/>
              <p:cNvSpPr>
                <a:spLocks noChangeArrowheads="1"/>
              </p:cNvSpPr>
              <p:nvPr/>
            </p:nvSpPr>
            <p:spPr bwMode="auto">
              <a:xfrm>
                <a:off x="4032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19" name="Oval 175"/>
              <p:cNvSpPr>
                <a:spLocks noChangeArrowheads="1"/>
              </p:cNvSpPr>
              <p:nvPr/>
            </p:nvSpPr>
            <p:spPr bwMode="auto">
              <a:xfrm>
                <a:off x="4112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0" name="Oval 176"/>
              <p:cNvSpPr>
                <a:spLocks noChangeArrowheads="1"/>
              </p:cNvSpPr>
              <p:nvPr/>
            </p:nvSpPr>
            <p:spPr bwMode="auto">
              <a:xfrm>
                <a:off x="4192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1" name="Oval 177"/>
              <p:cNvSpPr>
                <a:spLocks noChangeArrowheads="1"/>
              </p:cNvSpPr>
              <p:nvPr/>
            </p:nvSpPr>
            <p:spPr bwMode="auto">
              <a:xfrm>
                <a:off x="4272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2" name="Oval 178"/>
              <p:cNvSpPr>
                <a:spLocks noChangeArrowheads="1"/>
              </p:cNvSpPr>
              <p:nvPr/>
            </p:nvSpPr>
            <p:spPr bwMode="auto">
              <a:xfrm>
                <a:off x="4352" y="1104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3" name="Oval 179"/>
              <p:cNvSpPr>
                <a:spLocks noChangeArrowheads="1"/>
              </p:cNvSpPr>
              <p:nvPr/>
            </p:nvSpPr>
            <p:spPr bwMode="auto">
              <a:xfrm>
                <a:off x="4432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4" name="Oval 180"/>
              <p:cNvSpPr>
                <a:spLocks noChangeArrowheads="1"/>
              </p:cNvSpPr>
              <p:nvPr/>
            </p:nvSpPr>
            <p:spPr bwMode="auto">
              <a:xfrm>
                <a:off x="4512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5" name="Oval 181"/>
              <p:cNvSpPr>
                <a:spLocks noChangeArrowheads="1"/>
              </p:cNvSpPr>
              <p:nvPr/>
            </p:nvSpPr>
            <p:spPr bwMode="auto">
              <a:xfrm>
                <a:off x="4592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6" name="Oval 182"/>
              <p:cNvSpPr>
                <a:spLocks noChangeArrowheads="1"/>
              </p:cNvSpPr>
              <p:nvPr/>
            </p:nvSpPr>
            <p:spPr bwMode="auto">
              <a:xfrm>
                <a:off x="4032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7" name="Oval 183"/>
              <p:cNvSpPr>
                <a:spLocks noChangeArrowheads="1"/>
              </p:cNvSpPr>
              <p:nvPr/>
            </p:nvSpPr>
            <p:spPr bwMode="auto">
              <a:xfrm>
                <a:off x="4112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8" name="Oval 184"/>
              <p:cNvSpPr>
                <a:spLocks noChangeArrowheads="1"/>
              </p:cNvSpPr>
              <p:nvPr/>
            </p:nvSpPr>
            <p:spPr bwMode="auto">
              <a:xfrm>
                <a:off x="4192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29" name="Oval 185"/>
              <p:cNvSpPr>
                <a:spLocks noChangeArrowheads="1"/>
              </p:cNvSpPr>
              <p:nvPr/>
            </p:nvSpPr>
            <p:spPr bwMode="auto">
              <a:xfrm>
                <a:off x="4272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0" name="Oval 186"/>
              <p:cNvSpPr>
                <a:spLocks noChangeArrowheads="1"/>
              </p:cNvSpPr>
              <p:nvPr/>
            </p:nvSpPr>
            <p:spPr bwMode="auto">
              <a:xfrm>
                <a:off x="4352" y="1157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1" name="Oval 187"/>
              <p:cNvSpPr>
                <a:spLocks noChangeArrowheads="1"/>
              </p:cNvSpPr>
              <p:nvPr/>
            </p:nvSpPr>
            <p:spPr bwMode="auto">
              <a:xfrm>
                <a:off x="4432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2" name="Oval 188"/>
              <p:cNvSpPr>
                <a:spLocks noChangeArrowheads="1"/>
              </p:cNvSpPr>
              <p:nvPr/>
            </p:nvSpPr>
            <p:spPr bwMode="auto">
              <a:xfrm>
                <a:off x="4512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3" name="Oval 189"/>
              <p:cNvSpPr>
                <a:spLocks noChangeArrowheads="1"/>
              </p:cNvSpPr>
              <p:nvPr/>
            </p:nvSpPr>
            <p:spPr bwMode="auto">
              <a:xfrm>
                <a:off x="4592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4" name="Oval 190"/>
              <p:cNvSpPr>
                <a:spLocks noChangeArrowheads="1"/>
              </p:cNvSpPr>
              <p:nvPr/>
            </p:nvSpPr>
            <p:spPr bwMode="auto">
              <a:xfrm>
                <a:off x="4032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5" name="Oval 191"/>
              <p:cNvSpPr>
                <a:spLocks noChangeArrowheads="1"/>
              </p:cNvSpPr>
              <p:nvPr/>
            </p:nvSpPr>
            <p:spPr bwMode="auto">
              <a:xfrm>
                <a:off x="4112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6" name="Oval 192"/>
              <p:cNvSpPr>
                <a:spLocks noChangeArrowheads="1"/>
              </p:cNvSpPr>
              <p:nvPr/>
            </p:nvSpPr>
            <p:spPr bwMode="auto">
              <a:xfrm>
                <a:off x="4192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7" name="Oval 193"/>
              <p:cNvSpPr>
                <a:spLocks noChangeArrowheads="1"/>
              </p:cNvSpPr>
              <p:nvPr/>
            </p:nvSpPr>
            <p:spPr bwMode="auto">
              <a:xfrm>
                <a:off x="4272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8" name="Oval 194"/>
              <p:cNvSpPr>
                <a:spLocks noChangeArrowheads="1"/>
              </p:cNvSpPr>
              <p:nvPr/>
            </p:nvSpPr>
            <p:spPr bwMode="auto">
              <a:xfrm>
                <a:off x="4352" y="1210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39" name="Oval 195"/>
              <p:cNvSpPr>
                <a:spLocks noChangeArrowheads="1"/>
              </p:cNvSpPr>
              <p:nvPr/>
            </p:nvSpPr>
            <p:spPr bwMode="auto">
              <a:xfrm>
                <a:off x="4432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0" name="Oval 196"/>
              <p:cNvSpPr>
                <a:spLocks noChangeArrowheads="1"/>
              </p:cNvSpPr>
              <p:nvPr/>
            </p:nvSpPr>
            <p:spPr bwMode="auto">
              <a:xfrm>
                <a:off x="4512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1" name="Oval 197"/>
              <p:cNvSpPr>
                <a:spLocks noChangeArrowheads="1"/>
              </p:cNvSpPr>
              <p:nvPr/>
            </p:nvSpPr>
            <p:spPr bwMode="auto">
              <a:xfrm>
                <a:off x="4592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2" name="Oval 198"/>
              <p:cNvSpPr>
                <a:spLocks noChangeArrowheads="1"/>
              </p:cNvSpPr>
              <p:nvPr/>
            </p:nvSpPr>
            <p:spPr bwMode="auto">
              <a:xfrm>
                <a:off x="4032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3" name="Oval 199"/>
              <p:cNvSpPr>
                <a:spLocks noChangeArrowheads="1"/>
              </p:cNvSpPr>
              <p:nvPr/>
            </p:nvSpPr>
            <p:spPr bwMode="auto">
              <a:xfrm>
                <a:off x="4112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4" name="Oval 200"/>
              <p:cNvSpPr>
                <a:spLocks noChangeArrowheads="1"/>
              </p:cNvSpPr>
              <p:nvPr/>
            </p:nvSpPr>
            <p:spPr bwMode="auto">
              <a:xfrm>
                <a:off x="4192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5" name="Oval 201"/>
              <p:cNvSpPr>
                <a:spLocks noChangeArrowheads="1"/>
              </p:cNvSpPr>
              <p:nvPr/>
            </p:nvSpPr>
            <p:spPr bwMode="auto">
              <a:xfrm>
                <a:off x="4272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6" name="Oval 202"/>
              <p:cNvSpPr>
                <a:spLocks noChangeArrowheads="1"/>
              </p:cNvSpPr>
              <p:nvPr/>
            </p:nvSpPr>
            <p:spPr bwMode="auto">
              <a:xfrm>
                <a:off x="4352" y="1262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7" name="Oval 203"/>
              <p:cNvSpPr>
                <a:spLocks noChangeArrowheads="1"/>
              </p:cNvSpPr>
              <p:nvPr/>
            </p:nvSpPr>
            <p:spPr bwMode="auto">
              <a:xfrm>
                <a:off x="4432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8" name="Oval 204"/>
              <p:cNvSpPr>
                <a:spLocks noChangeArrowheads="1"/>
              </p:cNvSpPr>
              <p:nvPr/>
            </p:nvSpPr>
            <p:spPr bwMode="auto">
              <a:xfrm>
                <a:off x="4512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49" name="Oval 205"/>
              <p:cNvSpPr>
                <a:spLocks noChangeArrowheads="1"/>
              </p:cNvSpPr>
              <p:nvPr/>
            </p:nvSpPr>
            <p:spPr bwMode="auto">
              <a:xfrm>
                <a:off x="4592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0" name="Oval 206"/>
              <p:cNvSpPr>
                <a:spLocks noChangeArrowheads="1"/>
              </p:cNvSpPr>
              <p:nvPr/>
            </p:nvSpPr>
            <p:spPr bwMode="auto">
              <a:xfrm>
                <a:off x="4032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1" name="Oval 207"/>
              <p:cNvSpPr>
                <a:spLocks noChangeArrowheads="1"/>
              </p:cNvSpPr>
              <p:nvPr/>
            </p:nvSpPr>
            <p:spPr bwMode="auto">
              <a:xfrm>
                <a:off x="4112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" name="Oval 208"/>
              <p:cNvSpPr>
                <a:spLocks noChangeArrowheads="1"/>
              </p:cNvSpPr>
              <p:nvPr/>
            </p:nvSpPr>
            <p:spPr bwMode="auto">
              <a:xfrm>
                <a:off x="4192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" name="Oval 209"/>
              <p:cNvSpPr>
                <a:spLocks noChangeArrowheads="1"/>
              </p:cNvSpPr>
              <p:nvPr/>
            </p:nvSpPr>
            <p:spPr bwMode="auto">
              <a:xfrm>
                <a:off x="4272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" name="Oval 210"/>
              <p:cNvSpPr>
                <a:spLocks noChangeArrowheads="1"/>
              </p:cNvSpPr>
              <p:nvPr/>
            </p:nvSpPr>
            <p:spPr bwMode="auto">
              <a:xfrm>
                <a:off x="4352" y="1315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" name="Oval 211"/>
              <p:cNvSpPr>
                <a:spLocks noChangeArrowheads="1"/>
              </p:cNvSpPr>
              <p:nvPr/>
            </p:nvSpPr>
            <p:spPr bwMode="auto">
              <a:xfrm>
                <a:off x="4432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" name="Oval 212"/>
              <p:cNvSpPr>
                <a:spLocks noChangeArrowheads="1"/>
              </p:cNvSpPr>
              <p:nvPr/>
            </p:nvSpPr>
            <p:spPr bwMode="auto">
              <a:xfrm>
                <a:off x="4512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7" name="Oval 213"/>
              <p:cNvSpPr>
                <a:spLocks noChangeArrowheads="1"/>
              </p:cNvSpPr>
              <p:nvPr/>
            </p:nvSpPr>
            <p:spPr bwMode="auto">
              <a:xfrm>
                <a:off x="4592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" name="Oval 214"/>
              <p:cNvSpPr>
                <a:spLocks noChangeArrowheads="1"/>
              </p:cNvSpPr>
              <p:nvPr/>
            </p:nvSpPr>
            <p:spPr bwMode="auto">
              <a:xfrm>
                <a:off x="4032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" name="Oval 215"/>
              <p:cNvSpPr>
                <a:spLocks noChangeArrowheads="1"/>
              </p:cNvSpPr>
              <p:nvPr/>
            </p:nvSpPr>
            <p:spPr bwMode="auto">
              <a:xfrm>
                <a:off x="4112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0" name="Oval 216"/>
              <p:cNvSpPr>
                <a:spLocks noChangeArrowheads="1"/>
              </p:cNvSpPr>
              <p:nvPr/>
            </p:nvSpPr>
            <p:spPr bwMode="auto">
              <a:xfrm>
                <a:off x="4192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1" name="Oval 217"/>
              <p:cNvSpPr>
                <a:spLocks noChangeArrowheads="1"/>
              </p:cNvSpPr>
              <p:nvPr/>
            </p:nvSpPr>
            <p:spPr bwMode="auto">
              <a:xfrm>
                <a:off x="4272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2" name="Oval 218"/>
              <p:cNvSpPr>
                <a:spLocks noChangeArrowheads="1"/>
              </p:cNvSpPr>
              <p:nvPr/>
            </p:nvSpPr>
            <p:spPr bwMode="auto">
              <a:xfrm>
                <a:off x="4352" y="1368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" name="Oval 219"/>
              <p:cNvSpPr>
                <a:spLocks noChangeArrowheads="1"/>
              </p:cNvSpPr>
              <p:nvPr/>
            </p:nvSpPr>
            <p:spPr bwMode="auto">
              <a:xfrm>
                <a:off x="4432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" name="Oval 220"/>
              <p:cNvSpPr>
                <a:spLocks noChangeArrowheads="1"/>
              </p:cNvSpPr>
              <p:nvPr/>
            </p:nvSpPr>
            <p:spPr bwMode="auto">
              <a:xfrm>
                <a:off x="4512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5" name="Oval 221"/>
              <p:cNvSpPr>
                <a:spLocks noChangeArrowheads="1"/>
              </p:cNvSpPr>
              <p:nvPr/>
            </p:nvSpPr>
            <p:spPr bwMode="auto">
              <a:xfrm>
                <a:off x="4592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" name="Oval 222"/>
              <p:cNvSpPr>
                <a:spLocks noChangeArrowheads="1"/>
              </p:cNvSpPr>
              <p:nvPr/>
            </p:nvSpPr>
            <p:spPr bwMode="auto">
              <a:xfrm>
                <a:off x="4032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" name="Oval 223"/>
              <p:cNvSpPr>
                <a:spLocks noChangeArrowheads="1"/>
              </p:cNvSpPr>
              <p:nvPr/>
            </p:nvSpPr>
            <p:spPr bwMode="auto">
              <a:xfrm>
                <a:off x="4112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" name="Oval 224"/>
              <p:cNvSpPr>
                <a:spLocks noChangeArrowheads="1"/>
              </p:cNvSpPr>
              <p:nvPr/>
            </p:nvSpPr>
            <p:spPr bwMode="auto">
              <a:xfrm>
                <a:off x="4192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" name="Oval 225"/>
              <p:cNvSpPr>
                <a:spLocks noChangeArrowheads="1"/>
              </p:cNvSpPr>
              <p:nvPr/>
            </p:nvSpPr>
            <p:spPr bwMode="auto">
              <a:xfrm>
                <a:off x="4272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" name="Oval 226"/>
              <p:cNvSpPr>
                <a:spLocks noChangeArrowheads="1"/>
              </p:cNvSpPr>
              <p:nvPr/>
            </p:nvSpPr>
            <p:spPr bwMode="auto">
              <a:xfrm>
                <a:off x="4352" y="1421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1" name="Oval 227"/>
              <p:cNvSpPr>
                <a:spLocks noChangeArrowheads="1"/>
              </p:cNvSpPr>
              <p:nvPr/>
            </p:nvSpPr>
            <p:spPr bwMode="auto">
              <a:xfrm>
                <a:off x="4432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2" name="Oval 228"/>
              <p:cNvSpPr>
                <a:spLocks noChangeArrowheads="1"/>
              </p:cNvSpPr>
              <p:nvPr/>
            </p:nvSpPr>
            <p:spPr bwMode="auto">
              <a:xfrm>
                <a:off x="4512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3" name="Oval 229"/>
              <p:cNvSpPr>
                <a:spLocks noChangeArrowheads="1"/>
              </p:cNvSpPr>
              <p:nvPr/>
            </p:nvSpPr>
            <p:spPr bwMode="auto">
              <a:xfrm>
                <a:off x="4592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4" name="Oval 230"/>
              <p:cNvSpPr>
                <a:spLocks noChangeArrowheads="1"/>
              </p:cNvSpPr>
              <p:nvPr/>
            </p:nvSpPr>
            <p:spPr bwMode="auto">
              <a:xfrm>
                <a:off x="4032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5" name="Oval 231"/>
              <p:cNvSpPr>
                <a:spLocks noChangeArrowheads="1"/>
              </p:cNvSpPr>
              <p:nvPr/>
            </p:nvSpPr>
            <p:spPr bwMode="auto">
              <a:xfrm>
                <a:off x="4112" y="147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6" name="Oval 232"/>
              <p:cNvSpPr>
                <a:spLocks noChangeArrowheads="1"/>
              </p:cNvSpPr>
              <p:nvPr/>
            </p:nvSpPr>
            <p:spPr bwMode="auto">
              <a:xfrm>
                <a:off x="4192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7" name="Oval 233"/>
              <p:cNvSpPr>
                <a:spLocks noChangeArrowheads="1"/>
              </p:cNvSpPr>
              <p:nvPr/>
            </p:nvSpPr>
            <p:spPr bwMode="auto">
              <a:xfrm>
                <a:off x="4272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8" name="Oval 234"/>
              <p:cNvSpPr>
                <a:spLocks noChangeArrowheads="1"/>
              </p:cNvSpPr>
              <p:nvPr/>
            </p:nvSpPr>
            <p:spPr bwMode="auto">
              <a:xfrm>
                <a:off x="4352" y="1474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9" name="Oval 235"/>
              <p:cNvSpPr>
                <a:spLocks noChangeArrowheads="1"/>
              </p:cNvSpPr>
              <p:nvPr/>
            </p:nvSpPr>
            <p:spPr bwMode="auto">
              <a:xfrm>
                <a:off x="4432" y="147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0" name="Oval 236"/>
              <p:cNvSpPr>
                <a:spLocks noChangeArrowheads="1"/>
              </p:cNvSpPr>
              <p:nvPr/>
            </p:nvSpPr>
            <p:spPr bwMode="auto">
              <a:xfrm>
                <a:off x="4512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1" name="Oval 237"/>
              <p:cNvSpPr>
                <a:spLocks noChangeArrowheads="1"/>
              </p:cNvSpPr>
              <p:nvPr/>
            </p:nvSpPr>
            <p:spPr bwMode="auto">
              <a:xfrm>
                <a:off x="4592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Oval 254"/>
              <p:cNvSpPr>
                <a:spLocks noChangeArrowheads="1"/>
              </p:cNvSpPr>
              <p:nvPr/>
            </p:nvSpPr>
            <p:spPr bwMode="auto">
              <a:xfrm>
                <a:off x="4681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Oval 255"/>
              <p:cNvSpPr>
                <a:spLocks noChangeArrowheads="1"/>
              </p:cNvSpPr>
              <p:nvPr/>
            </p:nvSpPr>
            <p:spPr bwMode="auto">
              <a:xfrm>
                <a:off x="4761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" name="Oval 256"/>
              <p:cNvSpPr>
                <a:spLocks noChangeArrowheads="1"/>
              </p:cNvSpPr>
              <p:nvPr/>
            </p:nvSpPr>
            <p:spPr bwMode="auto">
              <a:xfrm>
                <a:off x="4841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1" name="Oval 257"/>
              <p:cNvSpPr>
                <a:spLocks noChangeArrowheads="1"/>
              </p:cNvSpPr>
              <p:nvPr/>
            </p:nvSpPr>
            <p:spPr bwMode="auto">
              <a:xfrm>
                <a:off x="4920" y="1104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2" name="Oval 258"/>
              <p:cNvSpPr>
                <a:spLocks noChangeArrowheads="1"/>
              </p:cNvSpPr>
              <p:nvPr/>
            </p:nvSpPr>
            <p:spPr bwMode="auto">
              <a:xfrm>
                <a:off x="5001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3" name="Oval 259"/>
              <p:cNvSpPr>
                <a:spLocks noChangeArrowheads="1"/>
              </p:cNvSpPr>
              <p:nvPr/>
            </p:nvSpPr>
            <p:spPr bwMode="auto">
              <a:xfrm>
                <a:off x="5081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4" name="Oval 260"/>
              <p:cNvSpPr>
                <a:spLocks noChangeArrowheads="1"/>
              </p:cNvSpPr>
              <p:nvPr/>
            </p:nvSpPr>
            <p:spPr bwMode="auto">
              <a:xfrm>
                <a:off x="5161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5" name="Oval 261"/>
              <p:cNvSpPr>
                <a:spLocks noChangeArrowheads="1"/>
              </p:cNvSpPr>
              <p:nvPr/>
            </p:nvSpPr>
            <p:spPr bwMode="auto">
              <a:xfrm>
                <a:off x="5241" y="110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6" name="Oval 262"/>
              <p:cNvSpPr>
                <a:spLocks noChangeArrowheads="1"/>
              </p:cNvSpPr>
              <p:nvPr/>
            </p:nvSpPr>
            <p:spPr bwMode="auto">
              <a:xfrm>
                <a:off x="4681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7" name="Oval 263"/>
              <p:cNvSpPr>
                <a:spLocks noChangeArrowheads="1"/>
              </p:cNvSpPr>
              <p:nvPr/>
            </p:nvSpPr>
            <p:spPr bwMode="auto">
              <a:xfrm>
                <a:off x="4761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Oval 264"/>
              <p:cNvSpPr>
                <a:spLocks noChangeArrowheads="1"/>
              </p:cNvSpPr>
              <p:nvPr/>
            </p:nvSpPr>
            <p:spPr bwMode="auto">
              <a:xfrm>
                <a:off x="4841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Oval 265"/>
              <p:cNvSpPr>
                <a:spLocks noChangeArrowheads="1"/>
              </p:cNvSpPr>
              <p:nvPr/>
            </p:nvSpPr>
            <p:spPr bwMode="auto">
              <a:xfrm>
                <a:off x="4920" y="1157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" name="Oval 266"/>
              <p:cNvSpPr>
                <a:spLocks noChangeArrowheads="1"/>
              </p:cNvSpPr>
              <p:nvPr/>
            </p:nvSpPr>
            <p:spPr bwMode="auto">
              <a:xfrm>
                <a:off x="5001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1" name="Oval 267"/>
              <p:cNvSpPr>
                <a:spLocks noChangeArrowheads="1"/>
              </p:cNvSpPr>
              <p:nvPr/>
            </p:nvSpPr>
            <p:spPr bwMode="auto">
              <a:xfrm>
                <a:off x="5081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Oval 268"/>
              <p:cNvSpPr>
                <a:spLocks noChangeArrowheads="1"/>
              </p:cNvSpPr>
              <p:nvPr/>
            </p:nvSpPr>
            <p:spPr bwMode="auto">
              <a:xfrm>
                <a:off x="5161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3" name="Oval 269"/>
              <p:cNvSpPr>
                <a:spLocks noChangeArrowheads="1"/>
              </p:cNvSpPr>
              <p:nvPr/>
            </p:nvSpPr>
            <p:spPr bwMode="auto">
              <a:xfrm>
                <a:off x="5241" y="115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4" name="Oval 270"/>
              <p:cNvSpPr>
                <a:spLocks noChangeArrowheads="1"/>
              </p:cNvSpPr>
              <p:nvPr/>
            </p:nvSpPr>
            <p:spPr bwMode="auto">
              <a:xfrm>
                <a:off x="4681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5" name="Oval 271"/>
              <p:cNvSpPr>
                <a:spLocks noChangeArrowheads="1"/>
              </p:cNvSpPr>
              <p:nvPr/>
            </p:nvSpPr>
            <p:spPr bwMode="auto">
              <a:xfrm>
                <a:off x="4761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6" name="Oval 272"/>
              <p:cNvSpPr>
                <a:spLocks noChangeArrowheads="1"/>
              </p:cNvSpPr>
              <p:nvPr/>
            </p:nvSpPr>
            <p:spPr bwMode="auto">
              <a:xfrm>
                <a:off x="4841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7" name="Oval 273"/>
              <p:cNvSpPr>
                <a:spLocks noChangeArrowheads="1"/>
              </p:cNvSpPr>
              <p:nvPr/>
            </p:nvSpPr>
            <p:spPr bwMode="auto">
              <a:xfrm>
                <a:off x="4920" y="1210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8" name="Oval 274"/>
              <p:cNvSpPr>
                <a:spLocks noChangeArrowheads="1"/>
              </p:cNvSpPr>
              <p:nvPr/>
            </p:nvSpPr>
            <p:spPr bwMode="auto">
              <a:xfrm>
                <a:off x="5001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9" name="Oval 275"/>
              <p:cNvSpPr>
                <a:spLocks noChangeArrowheads="1"/>
              </p:cNvSpPr>
              <p:nvPr/>
            </p:nvSpPr>
            <p:spPr bwMode="auto">
              <a:xfrm>
                <a:off x="5081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" name="Oval 276"/>
              <p:cNvSpPr>
                <a:spLocks noChangeArrowheads="1"/>
              </p:cNvSpPr>
              <p:nvPr/>
            </p:nvSpPr>
            <p:spPr bwMode="auto">
              <a:xfrm>
                <a:off x="5161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1" name="Oval 277"/>
              <p:cNvSpPr>
                <a:spLocks noChangeArrowheads="1"/>
              </p:cNvSpPr>
              <p:nvPr/>
            </p:nvSpPr>
            <p:spPr bwMode="auto">
              <a:xfrm>
                <a:off x="5241" y="121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" name="Oval 278"/>
              <p:cNvSpPr>
                <a:spLocks noChangeArrowheads="1"/>
              </p:cNvSpPr>
              <p:nvPr/>
            </p:nvSpPr>
            <p:spPr bwMode="auto">
              <a:xfrm>
                <a:off x="4681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3" name="Oval 279"/>
              <p:cNvSpPr>
                <a:spLocks noChangeArrowheads="1"/>
              </p:cNvSpPr>
              <p:nvPr/>
            </p:nvSpPr>
            <p:spPr bwMode="auto">
              <a:xfrm>
                <a:off x="4761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4" name="Oval 280"/>
              <p:cNvSpPr>
                <a:spLocks noChangeArrowheads="1"/>
              </p:cNvSpPr>
              <p:nvPr/>
            </p:nvSpPr>
            <p:spPr bwMode="auto">
              <a:xfrm>
                <a:off x="4841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5" name="Oval 281"/>
              <p:cNvSpPr>
                <a:spLocks noChangeArrowheads="1"/>
              </p:cNvSpPr>
              <p:nvPr/>
            </p:nvSpPr>
            <p:spPr bwMode="auto">
              <a:xfrm>
                <a:off x="4920" y="1262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6" name="Oval 282"/>
              <p:cNvSpPr>
                <a:spLocks noChangeArrowheads="1"/>
              </p:cNvSpPr>
              <p:nvPr/>
            </p:nvSpPr>
            <p:spPr bwMode="auto">
              <a:xfrm>
                <a:off x="5001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7" name="Oval 283"/>
              <p:cNvSpPr>
                <a:spLocks noChangeArrowheads="1"/>
              </p:cNvSpPr>
              <p:nvPr/>
            </p:nvSpPr>
            <p:spPr bwMode="auto">
              <a:xfrm>
                <a:off x="5081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8" name="Oval 284"/>
              <p:cNvSpPr>
                <a:spLocks noChangeArrowheads="1"/>
              </p:cNvSpPr>
              <p:nvPr/>
            </p:nvSpPr>
            <p:spPr bwMode="auto">
              <a:xfrm>
                <a:off x="5161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9" name="Oval 285"/>
              <p:cNvSpPr>
                <a:spLocks noChangeArrowheads="1"/>
              </p:cNvSpPr>
              <p:nvPr/>
            </p:nvSpPr>
            <p:spPr bwMode="auto">
              <a:xfrm>
                <a:off x="5241" y="1262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0" name="Oval 286"/>
              <p:cNvSpPr>
                <a:spLocks noChangeArrowheads="1"/>
              </p:cNvSpPr>
              <p:nvPr/>
            </p:nvSpPr>
            <p:spPr bwMode="auto">
              <a:xfrm>
                <a:off x="4681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1" name="Oval 287"/>
              <p:cNvSpPr>
                <a:spLocks noChangeArrowheads="1"/>
              </p:cNvSpPr>
              <p:nvPr/>
            </p:nvSpPr>
            <p:spPr bwMode="auto">
              <a:xfrm>
                <a:off x="4761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2" name="Oval 288"/>
              <p:cNvSpPr>
                <a:spLocks noChangeArrowheads="1"/>
              </p:cNvSpPr>
              <p:nvPr/>
            </p:nvSpPr>
            <p:spPr bwMode="auto">
              <a:xfrm>
                <a:off x="4841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3" name="Oval 289"/>
              <p:cNvSpPr>
                <a:spLocks noChangeArrowheads="1"/>
              </p:cNvSpPr>
              <p:nvPr/>
            </p:nvSpPr>
            <p:spPr bwMode="auto">
              <a:xfrm>
                <a:off x="4920" y="1315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4" name="Oval 290"/>
              <p:cNvSpPr>
                <a:spLocks noChangeArrowheads="1"/>
              </p:cNvSpPr>
              <p:nvPr/>
            </p:nvSpPr>
            <p:spPr bwMode="auto">
              <a:xfrm>
                <a:off x="5001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5" name="Oval 291"/>
              <p:cNvSpPr>
                <a:spLocks noChangeArrowheads="1"/>
              </p:cNvSpPr>
              <p:nvPr/>
            </p:nvSpPr>
            <p:spPr bwMode="auto">
              <a:xfrm>
                <a:off x="5081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6" name="Oval 292"/>
              <p:cNvSpPr>
                <a:spLocks noChangeArrowheads="1"/>
              </p:cNvSpPr>
              <p:nvPr/>
            </p:nvSpPr>
            <p:spPr bwMode="auto">
              <a:xfrm>
                <a:off x="5161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7" name="Oval 293"/>
              <p:cNvSpPr>
                <a:spLocks noChangeArrowheads="1"/>
              </p:cNvSpPr>
              <p:nvPr/>
            </p:nvSpPr>
            <p:spPr bwMode="auto">
              <a:xfrm>
                <a:off x="5241" y="1315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8" name="Oval 294"/>
              <p:cNvSpPr>
                <a:spLocks noChangeArrowheads="1"/>
              </p:cNvSpPr>
              <p:nvPr/>
            </p:nvSpPr>
            <p:spPr bwMode="auto">
              <a:xfrm>
                <a:off x="4681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9" name="Oval 295"/>
              <p:cNvSpPr>
                <a:spLocks noChangeArrowheads="1"/>
              </p:cNvSpPr>
              <p:nvPr/>
            </p:nvSpPr>
            <p:spPr bwMode="auto">
              <a:xfrm>
                <a:off x="4761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0" name="Oval 296"/>
              <p:cNvSpPr>
                <a:spLocks noChangeArrowheads="1"/>
              </p:cNvSpPr>
              <p:nvPr/>
            </p:nvSpPr>
            <p:spPr bwMode="auto">
              <a:xfrm>
                <a:off x="4841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" name="Oval 297"/>
              <p:cNvSpPr>
                <a:spLocks noChangeArrowheads="1"/>
              </p:cNvSpPr>
              <p:nvPr/>
            </p:nvSpPr>
            <p:spPr bwMode="auto">
              <a:xfrm>
                <a:off x="4920" y="1368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2" name="Oval 298"/>
              <p:cNvSpPr>
                <a:spLocks noChangeArrowheads="1"/>
              </p:cNvSpPr>
              <p:nvPr/>
            </p:nvSpPr>
            <p:spPr bwMode="auto">
              <a:xfrm>
                <a:off x="5001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3" name="Oval 299"/>
              <p:cNvSpPr>
                <a:spLocks noChangeArrowheads="1"/>
              </p:cNvSpPr>
              <p:nvPr/>
            </p:nvSpPr>
            <p:spPr bwMode="auto">
              <a:xfrm>
                <a:off x="5081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4" name="Oval 300"/>
              <p:cNvSpPr>
                <a:spLocks noChangeArrowheads="1"/>
              </p:cNvSpPr>
              <p:nvPr/>
            </p:nvSpPr>
            <p:spPr bwMode="auto">
              <a:xfrm>
                <a:off x="5161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5" name="Oval 301"/>
              <p:cNvSpPr>
                <a:spLocks noChangeArrowheads="1"/>
              </p:cNvSpPr>
              <p:nvPr/>
            </p:nvSpPr>
            <p:spPr bwMode="auto">
              <a:xfrm>
                <a:off x="5241" y="136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6" name="Oval 302"/>
              <p:cNvSpPr>
                <a:spLocks noChangeArrowheads="1"/>
              </p:cNvSpPr>
              <p:nvPr/>
            </p:nvSpPr>
            <p:spPr bwMode="auto">
              <a:xfrm>
                <a:off x="4681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7" name="Oval 303"/>
              <p:cNvSpPr>
                <a:spLocks noChangeArrowheads="1"/>
              </p:cNvSpPr>
              <p:nvPr/>
            </p:nvSpPr>
            <p:spPr bwMode="auto">
              <a:xfrm>
                <a:off x="4761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8" name="Oval 304"/>
              <p:cNvSpPr>
                <a:spLocks noChangeArrowheads="1"/>
              </p:cNvSpPr>
              <p:nvPr/>
            </p:nvSpPr>
            <p:spPr bwMode="auto">
              <a:xfrm>
                <a:off x="4841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9" name="Oval 305"/>
              <p:cNvSpPr>
                <a:spLocks noChangeArrowheads="1"/>
              </p:cNvSpPr>
              <p:nvPr/>
            </p:nvSpPr>
            <p:spPr bwMode="auto">
              <a:xfrm>
                <a:off x="4920" y="1421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0" name="Oval 306"/>
              <p:cNvSpPr>
                <a:spLocks noChangeArrowheads="1"/>
              </p:cNvSpPr>
              <p:nvPr/>
            </p:nvSpPr>
            <p:spPr bwMode="auto">
              <a:xfrm>
                <a:off x="5001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1" name="Oval 307"/>
              <p:cNvSpPr>
                <a:spLocks noChangeArrowheads="1"/>
              </p:cNvSpPr>
              <p:nvPr/>
            </p:nvSpPr>
            <p:spPr bwMode="auto">
              <a:xfrm>
                <a:off x="5081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" name="Oval 308"/>
              <p:cNvSpPr>
                <a:spLocks noChangeArrowheads="1"/>
              </p:cNvSpPr>
              <p:nvPr/>
            </p:nvSpPr>
            <p:spPr bwMode="auto">
              <a:xfrm>
                <a:off x="5161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" name="Oval 309"/>
              <p:cNvSpPr>
                <a:spLocks noChangeArrowheads="1"/>
              </p:cNvSpPr>
              <p:nvPr/>
            </p:nvSpPr>
            <p:spPr bwMode="auto">
              <a:xfrm>
                <a:off x="5241" y="142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" name="Oval 310"/>
              <p:cNvSpPr>
                <a:spLocks noChangeArrowheads="1"/>
              </p:cNvSpPr>
              <p:nvPr/>
            </p:nvSpPr>
            <p:spPr bwMode="auto">
              <a:xfrm>
                <a:off x="4681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" name="Oval 311"/>
              <p:cNvSpPr>
                <a:spLocks noChangeArrowheads="1"/>
              </p:cNvSpPr>
              <p:nvPr/>
            </p:nvSpPr>
            <p:spPr bwMode="auto">
              <a:xfrm>
                <a:off x="4761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" name="Oval 312"/>
              <p:cNvSpPr>
                <a:spLocks noChangeArrowheads="1"/>
              </p:cNvSpPr>
              <p:nvPr/>
            </p:nvSpPr>
            <p:spPr bwMode="auto">
              <a:xfrm>
                <a:off x="4841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" name="Oval 313"/>
              <p:cNvSpPr>
                <a:spLocks noChangeArrowheads="1"/>
              </p:cNvSpPr>
              <p:nvPr/>
            </p:nvSpPr>
            <p:spPr bwMode="auto">
              <a:xfrm>
                <a:off x="4920" y="1474"/>
                <a:ext cx="60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" name="Oval 314"/>
              <p:cNvSpPr>
                <a:spLocks noChangeArrowheads="1"/>
              </p:cNvSpPr>
              <p:nvPr/>
            </p:nvSpPr>
            <p:spPr bwMode="auto">
              <a:xfrm>
                <a:off x="5001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" name="Oval 315"/>
              <p:cNvSpPr>
                <a:spLocks noChangeArrowheads="1"/>
              </p:cNvSpPr>
              <p:nvPr/>
            </p:nvSpPr>
            <p:spPr bwMode="auto">
              <a:xfrm>
                <a:off x="5081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" name="Oval 316"/>
              <p:cNvSpPr>
                <a:spLocks noChangeArrowheads="1"/>
              </p:cNvSpPr>
              <p:nvPr/>
            </p:nvSpPr>
            <p:spPr bwMode="auto">
              <a:xfrm>
                <a:off x="5161" y="147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" name="Oval 317"/>
              <p:cNvSpPr>
                <a:spLocks noChangeArrowheads="1"/>
              </p:cNvSpPr>
              <p:nvPr/>
            </p:nvSpPr>
            <p:spPr bwMode="auto">
              <a:xfrm>
                <a:off x="5241" y="147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8" name="Line 334"/>
              <p:cNvSpPr>
                <a:spLocks noChangeShapeType="1"/>
              </p:cNvSpPr>
              <p:nvPr/>
            </p:nvSpPr>
            <p:spPr bwMode="auto">
              <a:xfrm>
                <a:off x="4512" y="1632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9" name="Text Box 335"/>
              <p:cNvSpPr txBox="1">
                <a:spLocks noChangeArrowheads="1"/>
              </p:cNvSpPr>
              <p:nvPr/>
            </p:nvSpPr>
            <p:spPr bwMode="auto">
              <a:xfrm>
                <a:off x="4560" y="1872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E</a:t>
                </a:r>
                <a:r>
                  <a:rPr lang="en-US" sz="1600" baseline="-25000"/>
                  <a:t>g</a:t>
                </a:r>
                <a:endParaRPr lang="en-US" sz="1600"/>
              </a:p>
            </p:txBody>
          </p:sp>
          <p:grpSp>
            <p:nvGrpSpPr>
              <p:cNvPr id="6481" name="Group 337"/>
              <p:cNvGrpSpPr>
                <a:grpSpLocks/>
              </p:cNvGrpSpPr>
              <p:nvPr/>
            </p:nvGrpSpPr>
            <p:grpSpPr bwMode="auto">
              <a:xfrm>
                <a:off x="4032" y="1520"/>
                <a:ext cx="1268" cy="106"/>
                <a:chOff x="2318" y="2640"/>
                <a:chExt cx="1268" cy="106"/>
              </a:xfrm>
            </p:grpSpPr>
            <p:sp>
              <p:nvSpPr>
                <p:cNvPr id="6482" name="Oval 338"/>
                <p:cNvSpPr>
                  <a:spLocks noChangeArrowheads="1"/>
                </p:cNvSpPr>
                <p:nvPr/>
              </p:nvSpPr>
              <p:spPr bwMode="auto">
                <a:xfrm>
                  <a:off x="231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3" name="Oval 339"/>
                <p:cNvSpPr>
                  <a:spLocks noChangeArrowheads="1"/>
                </p:cNvSpPr>
                <p:nvPr/>
              </p:nvSpPr>
              <p:spPr bwMode="auto">
                <a:xfrm>
                  <a:off x="239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4" name="Oval 340"/>
                <p:cNvSpPr>
                  <a:spLocks noChangeArrowheads="1"/>
                </p:cNvSpPr>
                <p:nvPr/>
              </p:nvSpPr>
              <p:spPr bwMode="auto">
                <a:xfrm>
                  <a:off x="247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5" name="Oval 341"/>
                <p:cNvSpPr>
                  <a:spLocks noChangeArrowheads="1"/>
                </p:cNvSpPr>
                <p:nvPr/>
              </p:nvSpPr>
              <p:spPr bwMode="auto">
                <a:xfrm>
                  <a:off x="255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6" name="Oval 342"/>
                <p:cNvSpPr>
                  <a:spLocks noChangeArrowheads="1"/>
                </p:cNvSpPr>
                <p:nvPr/>
              </p:nvSpPr>
              <p:spPr bwMode="auto">
                <a:xfrm>
                  <a:off x="2638" y="2640"/>
                  <a:ext cx="60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7" name="Oval 343"/>
                <p:cNvSpPr>
                  <a:spLocks noChangeArrowheads="1"/>
                </p:cNvSpPr>
                <p:nvPr/>
              </p:nvSpPr>
              <p:spPr bwMode="auto">
                <a:xfrm>
                  <a:off x="271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8" name="Oval 344"/>
                <p:cNvSpPr>
                  <a:spLocks noChangeArrowheads="1"/>
                </p:cNvSpPr>
                <p:nvPr/>
              </p:nvSpPr>
              <p:spPr bwMode="auto">
                <a:xfrm>
                  <a:off x="279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89" name="Oval 345"/>
                <p:cNvSpPr>
                  <a:spLocks noChangeArrowheads="1"/>
                </p:cNvSpPr>
                <p:nvPr/>
              </p:nvSpPr>
              <p:spPr bwMode="auto">
                <a:xfrm>
                  <a:off x="2878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0" name="Oval 346"/>
                <p:cNvSpPr>
                  <a:spLocks noChangeArrowheads="1"/>
                </p:cNvSpPr>
                <p:nvPr/>
              </p:nvSpPr>
              <p:spPr bwMode="auto">
                <a:xfrm>
                  <a:off x="231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1" name="Oval 347"/>
                <p:cNvSpPr>
                  <a:spLocks noChangeArrowheads="1"/>
                </p:cNvSpPr>
                <p:nvPr/>
              </p:nvSpPr>
              <p:spPr bwMode="auto">
                <a:xfrm>
                  <a:off x="239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2" name="Oval 348"/>
                <p:cNvSpPr>
                  <a:spLocks noChangeArrowheads="1"/>
                </p:cNvSpPr>
                <p:nvPr/>
              </p:nvSpPr>
              <p:spPr bwMode="auto">
                <a:xfrm>
                  <a:off x="247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3" name="Oval 349"/>
                <p:cNvSpPr>
                  <a:spLocks noChangeArrowheads="1"/>
                </p:cNvSpPr>
                <p:nvPr/>
              </p:nvSpPr>
              <p:spPr bwMode="auto">
                <a:xfrm>
                  <a:off x="255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4" name="Oval 350"/>
                <p:cNvSpPr>
                  <a:spLocks noChangeArrowheads="1"/>
                </p:cNvSpPr>
                <p:nvPr/>
              </p:nvSpPr>
              <p:spPr bwMode="auto">
                <a:xfrm>
                  <a:off x="2638" y="2693"/>
                  <a:ext cx="60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5" name="Oval 351"/>
                <p:cNvSpPr>
                  <a:spLocks noChangeArrowheads="1"/>
                </p:cNvSpPr>
                <p:nvPr/>
              </p:nvSpPr>
              <p:spPr bwMode="auto">
                <a:xfrm>
                  <a:off x="271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6" name="Oval 352"/>
                <p:cNvSpPr>
                  <a:spLocks noChangeArrowheads="1"/>
                </p:cNvSpPr>
                <p:nvPr/>
              </p:nvSpPr>
              <p:spPr bwMode="auto">
                <a:xfrm>
                  <a:off x="279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7" name="Oval 353"/>
                <p:cNvSpPr>
                  <a:spLocks noChangeArrowheads="1"/>
                </p:cNvSpPr>
                <p:nvPr/>
              </p:nvSpPr>
              <p:spPr bwMode="auto">
                <a:xfrm>
                  <a:off x="2878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8" name="Oval 354"/>
                <p:cNvSpPr>
                  <a:spLocks noChangeArrowheads="1"/>
                </p:cNvSpPr>
                <p:nvPr/>
              </p:nvSpPr>
              <p:spPr bwMode="auto">
                <a:xfrm>
                  <a:off x="296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99" name="Oval 355"/>
                <p:cNvSpPr>
                  <a:spLocks noChangeArrowheads="1"/>
                </p:cNvSpPr>
                <p:nvPr/>
              </p:nvSpPr>
              <p:spPr bwMode="auto">
                <a:xfrm>
                  <a:off x="304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0" name="Oval 356"/>
                <p:cNvSpPr>
                  <a:spLocks noChangeArrowheads="1"/>
                </p:cNvSpPr>
                <p:nvPr/>
              </p:nvSpPr>
              <p:spPr bwMode="auto">
                <a:xfrm>
                  <a:off x="312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1" name="Oval 357"/>
                <p:cNvSpPr>
                  <a:spLocks noChangeArrowheads="1"/>
                </p:cNvSpPr>
                <p:nvPr/>
              </p:nvSpPr>
              <p:spPr bwMode="auto">
                <a:xfrm>
                  <a:off x="3206" y="2640"/>
                  <a:ext cx="60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2" name="Oval 358"/>
                <p:cNvSpPr>
                  <a:spLocks noChangeArrowheads="1"/>
                </p:cNvSpPr>
                <p:nvPr/>
              </p:nvSpPr>
              <p:spPr bwMode="auto">
                <a:xfrm>
                  <a:off x="328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3" name="Oval 359"/>
                <p:cNvSpPr>
                  <a:spLocks noChangeArrowheads="1"/>
                </p:cNvSpPr>
                <p:nvPr/>
              </p:nvSpPr>
              <p:spPr bwMode="auto">
                <a:xfrm>
                  <a:off x="336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4" name="Oval 360"/>
                <p:cNvSpPr>
                  <a:spLocks noChangeArrowheads="1"/>
                </p:cNvSpPr>
                <p:nvPr/>
              </p:nvSpPr>
              <p:spPr bwMode="auto">
                <a:xfrm>
                  <a:off x="344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5" name="Oval 361"/>
                <p:cNvSpPr>
                  <a:spLocks noChangeArrowheads="1"/>
                </p:cNvSpPr>
                <p:nvPr/>
              </p:nvSpPr>
              <p:spPr bwMode="auto">
                <a:xfrm>
                  <a:off x="3527" y="2640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6" name="Oval 362"/>
                <p:cNvSpPr>
                  <a:spLocks noChangeArrowheads="1"/>
                </p:cNvSpPr>
                <p:nvPr/>
              </p:nvSpPr>
              <p:spPr bwMode="auto">
                <a:xfrm>
                  <a:off x="296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7" name="Oval 363"/>
                <p:cNvSpPr>
                  <a:spLocks noChangeArrowheads="1"/>
                </p:cNvSpPr>
                <p:nvPr/>
              </p:nvSpPr>
              <p:spPr bwMode="auto">
                <a:xfrm>
                  <a:off x="304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8" name="Oval 364"/>
                <p:cNvSpPr>
                  <a:spLocks noChangeArrowheads="1"/>
                </p:cNvSpPr>
                <p:nvPr/>
              </p:nvSpPr>
              <p:spPr bwMode="auto">
                <a:xfrm>
                  <a:off x="312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09" name="Oval 365"/>
                <p:cNvSpPr>
                  <a:spLocks noChangeArrowheads="1"/>
                </p:cNvSpPr>
                <p:nvPr/>
              </p:nvSpPr>
              <p:spPr bwMode="auto">
                <a:xfrm>
                  <a:off x="3206" y="2693"/>
                  <a:ext cx="60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0" name="Oval 366"/>
                <p:cNvSpPr>
                  <a:spLocks noChangeArrowheads="1"/>
                </p:cNvSpPr>
                <p:nvPr/>
              </p:nvSpPr>
              <p:spPr bwMode="auto">
                <a:xfrm>
                  <a:off x="328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1" name="Oval 367"/>
                <p:cNvSpPr>
                  <a:spLocks noChangeArrowheads="1"/>
                </p:cNvSpPr>
                <p:nvPr/>
              </p:nvSpPr>
              <p:spPr bwMode="auto">
                <a:xfrm>
                  <a:off x="336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2" name="Oval 368"/>
                <p:cNvSpPr>
                  <a:spLocks noChangeArrowheads="1"/>
                </p:cNvSpPr>
                <p:nvPr/>
              </p:nvSpPr>
              <p:spPr bwMode="auto">
                <a:xfrm>
                  <a:off x="344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13" name="Oval 369"/>
                <p:cNvSpPr>
                  <a:spLocks noChangeArrowheads="1"/>
                </p:cNvSpPr>
                <p:nvPr/>
              </p:nvSpPr>
              <p:spPr bwMode="auto">
                <a:xfrm>
                  <a:off x="3527" y="2693"/>
                  <a:ext cx="59" cy="53"/>
                </a:xfrm>
                <a:prstGeom prst="ellipse">
                  <a:avLst/>
                </a:prstGeom>
                <a:solidFill>
                  <a:schemeClr val="accent2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514" name="Line 370"/>
              <p:cNvSpPr>
                <a:spLocks noChangeShapeType="1"/>
              </p:cNvSpPr>
              <p:nvPr/>
            </p:nvSpPr>
            <p:spPr bwMode="auto">
              <a:xfrm>
                <a:off x="4080" y="1728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49" name="Rectangle 705"/>
            <p:cNvSpPr>
              <a:spLocks noChangeArrowheads="1"/>
            </p:cNvSpPr>
            <p:nvPr/>
          </p:nvSpPr>
          <p:spPr bwMode="auto">
            <a:xfrm>
              <a:off x="2160" y="1392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E</a:t>
              </a:r>
              <a:r>
                <a:rPr lang="en-US" sz="1600" baseline="-25000"/>
                <a:t>f</a:t>
              </a:r>
            </a:p>
          </p:txBody>
        </p:sp>
      </p:grpSp>
      <p:grpSp>
        <p:nvGrpSpPr>
          <p:cNvPr id="6854" name="Group 710"/>
          <p:cNvGrpSpPr>
            <a:grpSpLocks/>
          </p:cNvGrpSpPr>
          <p:nvPr/>
        </p:nvGrpSpPr>
        <p:grpSpPr bwMode="auto">
          <a:xfrm>
            <a:off x="5562600" y="1828800"/>
            <a:ext cx="2335213" cy="2819400"/>
            <a:chOff x="3504" y="1152"/>
            <a:chExt cx="1471" cy="1776"/>
          </a:xfrm>
        </p:grpSpPr>
        <p:grpSp>
          <p:nvGrpSpPr>
            <p:cNvPr id="6846" name="Group 702"/>
            <p:cNvGrpSpPr>
              <a:grpSpLocks/>
            </p:cNvGrpSpPr>
            <p:nvPr/>
          </p:nvGrpSpPr>
          <p:grpSpPr bwMode="auto">
            <a:xfrm>
              <a:off x="3504" y="1152"/>
              <a:ext cx="1296" cy="1776"/>
              <a:chOff x="2016" y="2160"/>
              <a:chExt cx="1296" cy="1776"/>
            </a:xfrm>
          </p:grpSpPr>
          <p:sp>
            <p:nvSpPr>
              <p:cNvPr id="6518" name="Rectangle 374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1296" cy="52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9" name="Rectangle 375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1296" cy="52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0" name="Oval 376"/>
              <p:cNvSpPr>
                <a:spLocks noChangeArrowheads="1"/>
              </p:cNvSpPr>
              <p:nvPr/>
            </p:nvSpPr>
            <p:spPr bwMode="auto">
              <a:xfrm>
                <a:off x="2030" y="351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1" name="Oval 377"/>
              <p:cNvSpPr>
                <a:spLocks noChangeArrowheads="1"/>
              </p:cNvSpPr>
              <p:nvPr/>
            </p:nvSpPr>
            <p:spPr bwMode="auto">
              <a:xfrm>
                <a:off x="2110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2" name="Oval 378"/>
              <p:cNvSpPr>
                <a:spLocks noChangeArrowheads="1"/>
              </p:cNvSpPr>
              <p:nvPr/>
            </p:nvSpPr>
            <p:spPr bwMode="auto">
              <a:xfrm>
                <a:off x="2190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3" name="Oval 379"/>
              <p:cNvSpPr>
                <a:spLocks noChangeArrowheads="1"/>
              </p:cNvSpPr>
              <p:nvPr/>
            </p:nvSpPr>
            <p:spPr bwMode="auto">
              <a:xfrm>
                <a:off x="2270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4" name="Oval 380"/>
              <p:cNvSpPr>
                <a:spLocks noChangeArrowheads="1"/>
              </p:cNvSpPr>
              <p:nvPr/>
            </p:nvSpPr>
            <p:spPr bwMode="auto">
              <a:xfrm>
                <a:off x="2350" y="3514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5" name="Oval 381"/>
              <p:cNvSpPr>
                <a:spLocks noChangeArrowheads="1"/>
              </p:cNvSpPr>
              <p:nvPr/>
            </p:nvSpPr>
            <p:spPr bwMode="auto">
              <a:xfrm>
                <a:off x="2430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6" name="Oval 382"/>
              <p:cNvSpPr>
                <a:spLocks noChangeArrowheads="1"/>
              </p:cNvSpPr>
              <p:nvPr/>
            </p:nvSpPr>
            <p:spPr bwMode="auto">
              <a:xfrm>
                <a:off x="2510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7" name="Oval 383"/>
              <p:cNvSpPr>
                <a:spLocks noChangeArrowheads="1"/>
              </p:cNvSpPr>
              <p:nvPr/>
            </p:nvSpPr>
            <p:spPr bwMode="auto">
              <a:xfrm>
                <a:off x="2590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8" name="Oval 384"/>
              <p:cNvSpPr>
                <a:spLocks noChangeArrowheads="1"/>
              </p:cNvSpPr>
              <p:nvPr/>
            </p:nvSpPr>
            <p:spPr bwMode="auto">
              <a:xfrm>
                <a:off x="2030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9" name="Oval 385"/>
              <p:cNvSpPr>
                <a:spLocks noChangeArrowheads="1"/>
              </p:cNvSpPr>
              <p:nvPr/>
            </p:nvSpPr>
            <p:spPr bwMode="auto">
              <a:xfrm>
                <a:off x="2110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0" name="Oval 386"/>
              <p:cNvSpPr>
                <a:spLocks noChangeArrowheads="1"/>
              </p:cNvSpPr>
              <p:nvPr/>
            </p:nvSpPr>
            <p:spPr bwMode="auto">
              <a:xfrm>
                <a:off x="2190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1" name="Oval 387"/>
              <p:cNvSpPr>
                <a:spLocks noChangeArrowheads="1"/>
              </p:cNvSpPr>
              <p:nvPr/>
            </p:nvSpPr>
            <p:spPr bwMode="auto">
              <a:xfrm>
                <a:off x="2270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2" name="Oval 388"/>
              <p:cNvSpPr>
                <a:spLocks noChangeArrowheads="1"/>
              </p:cNvSpPr>
              <p:nvPr/>
            </p:nvSpPr>
            <p:spPr bwMode="auto">
              <a:xfrm>
                <a:off x="2350" y="3566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3" name="Oval 389"/>
              <p:cNvSpPr>
                <a:spLocks noChangeArrowheads="1"/>
              </p:cNvSpPr>
              <p:nvPr/>
            </p:nvSpPr>
            <p:spPr bwMode="auto">
              <a:xfrm>
                <a:off x="2430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4" name="Oval 390"/>
              <p:cNvSpPr>
                <a:spLocks noChangeArrowheads="1"/>
              </p:cNvSpPr>
              <p:nvPr/>
            </p:nvSpPr>
            <p:spPr bwMode="auto">
              <a:xfrm>
                <a:off x="2510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5" name="Oval 391"/>
              <p:cNvSpPr>
                <a:spLocks noChangeArrowheads="1"/>
              </p:cNvSpPr>
              <p:nvPr/>
            </p:nvSpPr>
            <p:spPr bwMode="auto">
              <a:xfrm>
                <a:off x="2590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6" name="Oval 392"/>
              <p:cNvSpPr>
                <a:spLocks noChangeArrowheads="1"/>
              </p:cNvSpPr>
              <p:nvPr/>
            </p:nvSpPr>
            <p:spPr bwMode="auto">
              <a:xfrm>
                <a:off x="2030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7" name="Oval 393"/>
              <p:cNvSpPr>
                <a:spLocks noChangeArrowheads="1"/>
              </p:cNvSpPr>
              <p:nvPr/>
            </p:nvSpPr>
            <p:spPr bwMode="auto">
              <a:xfrm>
                <a:off x="2110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8" name="Oval 394"/>
              <p:cNvSpPr>
                <a:spLocks noChangeArrowheads="1"/>
              </p:cNvSpPr>
              <p:nvPr/>
            </p:nvSpPr>
            <p:spPr bwMode="auto">
              <a:xfrm>
                <a:off x="2190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9" name="Oval 395"/>
              <p:cNvSpPr>
                <a:spLocks noChangeArrowheads="1"/>
              </p:cNvSpPr>
              <p:nvPr/>
            </p:nvSpPr>
            <p:spPr bwMode="auto">
              <a:xfrm>
                <a:off x="2270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0" name="Oval 396"/>
              <p:cNvSpPr>
                <a:spLocks noChangeArrowheads="1"/>
              </p:cNvSpPr>
              <p:nvPr/>
            </p:nvSpPr>
            <p:spPr bwMode="auto">
              <a:xfrm>
                <a:off x="2350" y="3619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1" name="Oval 397"/>
              <p:cNvSpPr>
                <a:spLocks noChangeArrowheads="1"/>
              </p:cNvSpPr>
              <p:nvPr/>
            </p:nvSpPr>
            <p:spPr bwMode="auto">
              <a:xfrm>
                <a:off x="2430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2" name="Oval 398"/>
              <p:cNvSpPr>
                <a:spLocks noChangeArrowheads="1"/>
              </p:cNvSpPr>
              <p:nvPr/>
            </p:nvSpPr>
            <p:spPr bwMode="auto">
              <a:xfrm>
                <a:off x="2510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3" name="Oval 399"/>
              <p:cNvSpPr>
                <a:spLocks noChangeArrowheads="1"/>
              </p:cNvSpPr>
              <p:nvPr/>
            </p:nvSpPr>
            <p:spPr bwMode="auto">
              <a:xfrm>
                <a:off x="2590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4" name="Oval 400"/>
              <p:cNvSpPr>
                <a:spLocks noChangeArrowheads="1"/>
              </p:cNvSpPr>
              <p:nvPr/>
            </p:nvSpPr>
            <p:spPr bwMode="auto">
              <a:xfrm>
                <a:off x="2030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5" name="Oval 401"/>
              <p:cNvSpPr>
                <a:spLocks noChangeArrowheads="1"/>
              </p:cNvSpPr>
              <p:nvPr/>
            </p:nvSpPr>
            <p:spPr bwMode="auto">
              <a:xfrm>
                <a:off x="2110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6" name="Oval 402"/>
              <p:cNvSpPr>
                <a:spLocks noChangeArrowheads="1"/>
              </p:cNvSpPr>
              <p:nvPr/>
            </p:nvSpPr>
            <p:spPr bwMode="auto">
              <a:xfrm>
                <a:off x="2190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7" name="Oval 403"/>
              <p:cNvSpPr>
                <a:spLocks noChangeArrowheads="1"/>
              </p:cNvSpPr>
              <p:nvPr/>
            </p:nvSpPr>
            <p:spPr bwMode="auto">
              <a:xfrm>
                <a:off x="2270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8" name="Oval 404"/>
              <p:cNvSpPr>
                <a:spLocks noChangeArrowheads="1"/>
              </p:cNvSpPr>
              <p:nvPr/>
            </p:nvSpPr>
            <p:spPr bwMode="auto">
              <a:xfrm>
                <a:off x="2350" y="3672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9" name="Oval 405"/>
              <p:cNvSpPr>
                <a:spLocks noChangeArrowheads="1"/>
              </p:cNvSpPr>
              <p:nvPr/>
            </p:nvSpPr>
            <p:spPr bwMode="auto">
              <a:xfrm>
                <a:off x="2430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0" name="Oval 406"/>
              <p:cNvSpPr>
                <a:spLocks noChangeArrowheads="1"/>
              </p:cNvSpPr>
              <p:nvPr/>
            </p:nvSpPr>
            <p:spPr bwMode="auto">
              <a:xfrm>
                <a:off x="2510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1" name="Oval 407"/>
              <p:cNvSpPr>
                <a:spLocks noChangeArrowheads="1"/>
              </p:cNvSpPr>
              <p:nvPr/>
            </p:nvSpPr>
            <p:spPr bwMode="auto">
              <a:xfrm>
                <a:off x="2590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2" name="Oval 408"/>
              <p:cNvSpPr>
                <a:spLocks noChangeArrowheads="1"/>
              </p:cNvSpPr>
              <p:nvPr/>
            </p:nvSpPr>
            <p:spPr bwMode="auto">
              <a:xfrm>
                <a:off x="2030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3" name="Oval 409"/>
              <p:cNvSpPr>
                <a:spLocks noChangeArrowheads="1"/>
              </p:cNvSpPr>
              <p:nvPr/>
            </p:nvSpPr>
            <p:spPr bwMode="auto">
              <a:xfrm>
                <a:off x="2110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" name="Oval 410"/>
              <p:cNvSpPr>
                <a:spLocks noChangeArrowheads="1"/>
              </p:cNvSpPr>
              <p:nvPr/>
            </p:nvSpPr>
            <p:spPr bwMode="auto">
              <a:xfrm>
                <a:off x="2190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" name="Oval 411"/>
              <p:cNvSpPr>
                <a:spLocks noChangeArrowheads="1"/>
              </p:cNvSpPr>
              <p:nvPr/>
            </p:nvSpPr>
            <p:spPr bwMode="auto">
              <a:xfrm>
                <a:off x="2270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" name="Oval 412"/>
              <p:cNvSpPr>
                <a:spLocks noChangeArrowheads="1"/>
              </p:cNvSpPr>
              <p:nvPr/>
            </p:nvSpPr>
            <p:spPr bwMode="auto">
              <a:xfrm>
                <a:off x="2350" y="3725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" name="Oval 413"/>
              <p:cNvSpPr>
                <a:spLocks noChangeArrowheads="1"/>
              </p:cNvSpPr>
              <p:nvPr/>
            </p:nvSpPr>
            <p:spPr bwMode="auto">
              <a:xfrm>
                <a:off x="2430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" name="Oval 414"/>
              <p:cNvSpPr>
                <a:spLocks noChangeArrowheads="1"/>
              </p:cNvSpPr>
              <p:nvPr/>
            </p:nvSpPr>
            <p:spPr bwMode="auto">
              <a:xfrm>
                <a:off x="2510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" name="Oval 415"/>
              <p:cNvSpPr>
                <a:spLocks noChangeArrowheads="1"/>
              </p:cNvSpPr>
              <p:nvPr/>
            </p:nvSpPr>
            <p:spPr bwMode="auto">
              <a:xfrm>
                <a:off x="2590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" name="Oval 416"/>
              <p:cNvSpPr>
                <a:spLocks noChangeArrowheads="1"/>
              </p:cNvSpPr>
              <p:nvPr/>
            </p:nvSpPr>
            <p:spPr bwMode="auto">
              <a:xfrm>
                <a:off x="2030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" name="Oval 417"/>
              <p:cNvSpPr>
                <a:spLocks noChangeArrowheads="1"/>
              </p:cNvSpPr>
              <p:nvPr/>
            </p:nvSpPr>
            <p:spPr bwMode="auto">
              <a:xfrm>
                <a:off x="2110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" name="Oval 418"/>
              <p:cNvSpPr>
                <a:spLocks noChangeArrowheads="1"/>
              </p:cNvSpPr>
              <p:nvPr/>
            </p:nvSpPr>
            <p:spPr bwMode="auto">
              <a:xfrm>
                <a:off x="2190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" name="Oval 419"/>
              <p:cNvSpPr>
                <a:spLocks noChangeArrowheads="1"/>
              </p:cNvSpPr>
              <p:nvPr/>
            </p:nvSpPr>
            <p:spPr bwMode="auto">
              <a:xfrm>
                <a:off x="2270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" name="Oval 420"/>
              <p:cNvSpPr>
                <a:spLocks noChangeArrowheads="1"/>
              </p:cNvSpPr>
              <p:nvPr/>
            </p:nvSpPr>
            <p:spPr bwMode="auto">
              <a:xfrm>
                <a:off x="2350" y="3778"/>
                <a:ext cx="60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" name="Oval 421"/>
              <p:cNvSpPr>
                <a:spLocks noChangeArrowheads="1"/>
              </p:cNvSpPr>
              <p:nvPr/>
            </p:nvSpPr>
            <p:spPr bwMode="auto">
              <a:xfrm>
                <a:off x="2430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" name="Oval 422"/>
              <p:cNvSpPr>
                <a:spLocks noChangeArrowheads="1"/>
              </p:cNvSpPr>
              <p:nvPr/>
            </p:nvSpPr>
            <p:spPr bwMode="auto">
              <a:xfrm>
                <a:off x="2510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" name="Oval 423"/>
              <p:cNvSpPr>
                <a:spLocks noChangeArrowheads="1"/>
              </p:cNvSpPr>
              <p:nvPr/>
            </p:nvSpPr>
            <p:spPr bwMode="auto">
              <a:xfrm>
                <a:off x="2590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" name="Oval 424"/>
              <p:cNvSpPr>
                <a:spLocks noChangeArrowheads="1"/>
              </p:cNvSpPr>
              <p:nvPr/>
            </p:nvSpPr>
            <p:spPr bwMode="auto">
              <a:xfrm>
                <a:off x="2030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" name="Oval 425"/>
              <p:cNvSpPr>
                <a:spLocks noChangeArrowheads="1"/>
              </p:cNvSpPr>
              <p:nvPr/>
            </p:nvSpPr>
            <p:spPr bwMode="auto">
              <a:xfrm>
                <a:off x="2110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" name="Oval 426"/>
              <p:cNvSpPr>
                <a:spLocks noChangeArrowheads="1"/>
              </p:cNvSpPr>
              <p:nvPr/>
            </p:nvSpPr>
            <p:spPr bwMode="auto">
              <a:xfrm>
                <a:off x="2190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1" name="Oval 427"/>
              <p:cNvSpPr>
                <a:spLocks noChangeArrowheads="1"/>
              </p:cNvSpPr>
              <p:nvPr/>
            </p:nvSpPr>
            <p:spPr bwMode="auto">
              <a:xfrm>
                <a:off x="2270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2" name="Oval 428"/>
              <p:cNvSpPr>
                <a:spLocks noChangeArrowheads="1"/>
              </p:cNvSpPr>
              <p:nvPr/>
            </p:nvSpPr>
            <p:spPr bwMode="auto">
              <a:xfrm>
                <a:off x="2350" y="3830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3" name="Oval 429"/>
              <p:cNvSpPr>
                <a:spLocks noChangeArrowheads="1"/>
              </p:cNvSpPr>
              <p:nvPr/>
            </p:nvSpPr>
            <p:spPr bwMode="auto">
              <a:xfrm>
                <a:off x="2430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4" name="Oval 430"/>
              <p:cNvSpPr>
                <a:spLocks noChangeArrowheads="1"/>
              </p:cNvSpPr>
              <p:nvPr/>
            </p:nvSpPr>
            <p:spPr bwMode="auto">
              <a:xfrm>
                <a:off x="2510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5" name="Oval 431"/>
              <p:cNvSpPr>
                <a:spLocks noChangeArrowheads="1"/>
              </p:cNvSpPr>
              <p:nvPr/>
            </p:nvSpPr>
            <p:spPr bwMode="auto">
              <a:xfrm>
                <a:off x="2590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6" name="Oval 432"/>
              <p:cNvSpPr>
                <a:spLocks noChangeArrowheads="1"/>
              </p:cNvSpPr>
              <p:nvPr/>
            </p:nvSpPr>
            <p:spPr bwMode="auto">
              <a:xfrm>
                <a:off x="2030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7" name="Oval 433"/>
              <p:cNvSpPr>
                <a:spLocks noChangeArrowheads="1"/>
              </p:cNvSpPr>
              <p:nvPr/>
            </p:nvSpPr>
            <p:spPr bwMode="auto">
              <a:xfrm>
                <a:off x="2110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8" name="Oval 434"/>
              <p:cNvSpPr>
                <a:spLocks noChangeArrowheads="1"/>
              </p:cNvSpPr>
              <p:nvPr/>
            </p:nvSpPr>
            <p:spPr bwMode="auto">
              <a:xfrm>
                <a:off x="2190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9" name="Oval 435"/>
              <p:cNvSpPr>
                <a:spLocks noChangeArrowheads="1"/>
              </p:cNvSpPr>
              <p:nvPr/>
            </p:nvSpPr>
            <p:spPr bwMode="auto">
              <a:xfrm>
                <a:off x="2270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0" name="Oval 436"/>
              <p:cNvSpPr>
                <a:spLocks noChangeArrowheads="1"/>
              </p:cNvSpPr>
              <p:nvPr/>
            </p:nvSpPr>
            <p:spPr bwMode="auto">
              <a:xfrm>
                <a:off x="2350" y="3883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1" name="Oval 437"/>
              <p:cNvSpPr>
                <a:spLocks noChangeArrowheads="1"/>
              </p:cNvSpPr>
              <p:nvPr/>
            </p:nvSpPr>
            <p:spPr bwMode="auto">
              <a:xfrm>
                <a:off x="2430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2" name="Oval 438"/>
              <p:cNvSpPr>
                <a:spLocks noChangeArrowheads="1"/>
              </p:cNvSpPr>
              <p:nvPr/>
            </p:nvSpPr>
            <p:spPr bwMode="auto">
              <a:xfrm>
                <a:off x="2510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" name="Oval 439"/>
              <p:cNvSpPr>
                <a:spLocks noChangeArrowheads="1"/>
              </p:cNvSpPr>
              <p:nvPr/>
            </p:nvSpPr>
            <p:spPr bwMode="auto">
              <a:xfrm>
                <a:off x="2590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7" name="Oval 473"/>
              <p:cNvSpPr>
                <a:spLocks noChangeArrowheads="1"/>
              </p:cNvSpPr>
              <p:nvPr/>
            </p:nvSpPr>
            <p:spPr bwMode="auto">
              <a:xfrm>
                <a:off x="2679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8" name="Oval 474"/>
              <p:cNvSpPr>
                <a:spLocks noChangeArrowheads="1"/>
              </p:cNvSpPr>
              <p:nvPr/>
            </p:nvSpPr>
            <p:spPr bwMode="auto">
              <a:xfrm>
                <a:off x="2759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9" name="Oval 475"/>
              <p:cNvSpPr>
                <a:spLocks noChangeArrowheads="1"/>
              </p:cNvSpPr>
              <p:nvPr/>
            </p:nvSpPr>
            <p:spPr bwMode="auto">
              <a:xfrm>
                <a:off x="2839" y="3514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0" name="Oval 476"/>
              <p:cNvSpPr>
                <a:spLocks noChangeArrowheads="1"/>
              </p:cNvSpPr>
              <p:nvPr/>
            </p:nvSpPr>
            <p:spPr bwMode="auto">
              <a:xfrm>
                <a:off x="2918" y="3514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1" name="Oval 477"/>
              <p:cNvSpPr>
                <a:spLocks noChangeArrowheads="1"/>
              </p:cNvSpPr>
              <p:nvPr/>
            </p:nvSpPr>
            <p:spPr bwMode="auto">
              <a:xfrm>
                <a:off x="2999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2" name="Oval 478"/>
              <p:cNvSpPr>
                <a:spLocks noChangeArrowheads="1"/>
              </p:cNvSpPr>
              <p:nvPr/>
            </p:nvSpPr>
            <p:spPr bwMode="auto">
              <a:xfrm>
                <a:off x="3079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3" name="Oval 479"/>
              <p:cNvSpPr>
                <a:spLocks noChangeArrowheads="1"/>
              </p:cNvSpPr>
              <p:nvPr/>
            </p:nvSpPr>
            <p:spPr bwMode="auto">
              <a:xfrm>
                <a:off x="3159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4" name="Oval 480"/>
              <p:cNvSpPr>
                <a:spLocks noChangeArrowheads="1"/>
              </p:cNvSpPr>
              <p:nvPr/>
            </p:nvSpPr>
            <p:spPr bwMode="auto">
              <a:xfrm>
                <a:off x="3239" y="3514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5" name="Oval 481"/>
              <p:cNvSpPr>
                <a:spLocks noChangeArrowheads="1"/>
              </p:cNvSpPr>
              <p:nvPr/>
            </p:nvSpPr>
            <p:spPr bwMode="auto">
              <a:xfrm>
                <a:off x="2679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6" name="Oval 482"/>
              <p:cNvSpPr>
                <a:spLocks noChangeArrowheads="1"/>
              </p:cNvSpPr>
              <p:nvPr/>
            </p:nvSpPr>
            <p:spPr bwMode="auto">
              <a:xfrm>
                <a:off x="2759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7" name="Oval 483"/>
              <p:cNvSpPr>
                <a:spLocks noChangeArrowheads="1"/>
              </p:cNvSpPr>
              <p:nvPr/>
            </p:nvSpPr>
            <p:spPr bwMode="auto">
              <a:xfrm>
                <a:off x="2839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8" name="Oval 484"/>
              <p:cNvSpPr>
                <a:spLocks noChangeArrowheads="1"/>
              </p:cNvSpPr>
              <p:nvPr/>
            </p:nvSpPr>
            <p:spPr bwMode="auto">
              <a:xfrm>
                <a:off x="2918" y="3566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9" name="Oval 485"/>
              <p:cNvSpPr>
                <a:spLocks noChangeArrowheads="1"/>
              </p:cNvSpPr>
              <p:nvPr/>
            </p:nvSpPr>
            <p:spPr bwMode="auto">
              <a:xfrm>
                <a:off x="2999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0" name="Oval 486"/>
              <p:cNvSpPr>
                <a:spLocks noChangeArrowheads="1"/>
              </p:cNvSpPr>
              <p:nvPr/>
            </p:nvSpPr>
            <p:spPr bwMode="auto">
              <a:xfrm>
                <a:off x="3079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1" name="Oval 487"/>
              <p:cNvSpPr>
                <a:spLocks noChangeArrowheads="1"/>
              </p:cNvSpPr>
              <p:nvPr/>
            </p:nvSpPr>
            <p:spPr bwMode="auto">
              <a:xfrm>
                <a:off x="3159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2" name="Oval 488"/>
              <p:cNvSpPr>
                <a:spLocks noChangeArrowheads="1"/>
              </p:cNvSpPr>
              <p:nvPr/>
            </p:nvSpPr>
            <p:spPr bwMode="auto">
              <a:xfrm>
                <a:off x="3239" y="3566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3" name="Oval 489"/>
              <p:cNvSpPr>
                <a:spLocks noChangeArrowheads="1"/>
              </p:cNvSpPr>
              <p:nvPr/>
            </p:nvSpPr>
            <p:spPr bwMode="auto">
              <a:xfrm>
                <a:off x="2679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4" name="Oval 490"/>
              <p:cNvSpPr>
                <a:spLocks noChangeArrowheads="1"/>
              </p:cNvSpPr>
              <p:nvPr/>
            </p:nvSpPr>
            <p:spPr bwMode="auto">
              <a:xfrm>
                <a:off x="2759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5" name="Oval 491"/>
              <p:cNvSpPr>
                <a:spLocks noChangeArrowheads="1"/>
              </p:cNvSpPr>
              <p:nvPr/>
            </p:nvSpPr>
            <p:spPr bwMode="auto">
              <a:xfrm>
                <a:off x="2839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" name="Oval 492"/>
              <p:cNvSpPr>
                <a:spLocks noChangeArrowheads="1"/>
              </p:cNvSpPr>
              <p:nvPr/>
            </p:nvSpPr>
            <p:spPr bwMode="auto">
              <a:xfrm>
                <a:off x="2918" y="3619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" name="Oval 493"/>
              <p:cNvSpPr>
                <a:spLocks noChangeArrowheads="1"/>
              </p:cNvSpPr>
              <p:nvPr/>
            </p:nvSpPr>
            <p:spPr bwMode="auto">
              <a:xfrm>
                <a:off x="2999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8" name="Oval 494"/>
              <p:cNvSpPr>
                <a:spLocks noChangeArrowheads="1"/>
              </p:cNvSpPr>
              <p:nvPr/>
            </p:nvSpPr>
            <p:spPr bwMode="auto">
              <a:xfrm>
                <a:off x="3079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9" name="Oval 495"/>
              <p:cNvSpPr>
                <a:spLocks noChangeArrowheads="1"/>
              </p:cNvSpPr>
              <p:nvPr/>
            </p:nvSpPr>
            <p:spPr bwMode="auto">
              <a:xfrm>
                <a:off x="3159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0" name="Oval 496"/>
              <p:cNvSpPr>
                <a:spLocks noChangeArrowheads="1"/>
              </p:cNvSpPr>
              <p:nvPr/>
            </p:nvSpPr>
            <p:spPr bwMode="auto">
              <a:xfrm>
                <a:off x="3239" y="3619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1" name="Oval 497"/>
              <p:cNvSpPr>
                <a:spLocks noChangeArrowheads="1"/>
              </p:cNvSpPr>
              <p:nvPr/>
            </p:nvSpPr>
            <p:spPr bwMode="auto">
              <a:xfrm>
                <a:off x="2679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2" name="Oval 498"/>
              <p:cNvSpPr>
                <a:spLocks noChangeArrowheads="1"/>
              </p:cNvSpPr>
              <p:nvPr/>
            </p:nvSpPr>
            <p:spPr bwMode="auto">
              <a:xfrm>
                <a:off x="2759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3" name="Oval 499"/>
              <p:cNvSpPr>
                <a:spLocks noChangeArrowheads="1"/>
              </p:cNvSpPr>
              <p:nvPr/>
            </p:nvSpPr>
            <p:spPr bwMode="auto">
              <a:xfrm>
                <a:off x="2839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4" name="Oval 500"/>
              <p:cNvSpPr>
                <a:spLocks noChangeArrowheads="1"/>
              </p:cNvSpPr>
              <p:nvPr/>
            </p:nvSpPr>
            <p:spPr bwMode="auto">
              <a:xfrm>
                <a:off x="2918" y="3672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5" name="Oval 501"/>
              <p:cNvSpPr>
                <a:spLocks noChangeArrowheads="1"/>
              </p:cNvSpPr>
              <p:nvPr/>
            </p:nvSpPr>
            <p:spPr bwMode="auto">
              <a:xfrm>
                <a:off x="2999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6" name="Oval 502"/>
              <p:cNvSpPr>
                <a:spLocks noChangeArrowheads="1"/>
              </p:cNvSpPr>
              <p:nvPr/>
            </p:nvSpPr>
            <p:spPr bwMode="auto">
              <a:xfrm>
                <a:off x="3079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7" name="Oval 503"/>
              <p:cNvSpPr>
                <a:spLocks noChangeArrowheads="1"/>
              </p:cNvSpPr>
              <p:nvPr/>
            </p:nvSpPr>
            <p:spPr bwMode="auto">
              <a:xfrm>
                <a:off x="3159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8" name="Oval 504"/>
              <p:cNvSpPr>
                <a:spLocks noChangeArrowheads="1"/>
              </p:cNvSpPr>
              <p:nvPr/>
            </p:nvSpPr>
            <p:spPr bwMode="auto">
              <a:xfrm>
                <a:off x="3239" y="3672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9" name="Oval 505"/>
              <p:cNvSpPr>
                <a:spLocks noChangeArrowheads="1"/>
              </p:cNvSpPr>
              <p:nvPr/>
            </p:nvSpPr>
            <p:spPr bwMode="auto">
              <a:xfrm>
                <a:off x="2679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0" name="Oval 506"/>
              <p:cNvSpPr>
                <a:spLocks noChangeArrowheads="1"/>
              </p:cNvSpPr>
              <p:nvPr/>
            </p:nvSpPr>
            <p:spPr bwMode="auto">
              <a:xfrm>
                <a:off x="2759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1" name="Oval 507"/>
              <p:cNvSpPr>
                <a:spLocks noChangeArrowheads="1"/>
              </p:cNvSpPr>
              <p:nvPr/>
            </p:nvSpPr>
            <p:spPr bwMode="auto">
              <a:xfrm>
                <a:off x="2839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2" name="Oval 508"/>
              <p:cNvSpPr>
                <a:spLocks noChangeArrowheads="1"/>
              </p:cNvSpPr>
              <p:nvPr/>
            </p:nvSpPr>
            <p:spPr bwMode="auto">
              <a:xfrm>
                <a:off x="2918" y="3725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3" name="Oval 509"/>
              <p:cNvSpPr>
                <a:spLocks noChangeArrowheads="1"/>
              </p:cNvSpPr>
              <p:nvPr/>
            </p:nvSpPr>
            <p:spPr bwMode="auto">
              <a:xfrm>
                <a:off x="2999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4" name="Oval 510"/>
              <p:cNvSpPr>
                <a:spLocks noChangeArrowheads="1"/>
              </p:cNvSpPr>
              <p:nvPr/>
            </p:nvSpPr>
            <p:spPr bwMode="auto">
              <a:xfrm>
                <a:off x="3079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5" name="Oval 511"/>
              <p:cNvSpPr>
                <a:spLocks noChangeArrowheads="1"/>
              </p:cNvSpPr>
              <p:nvPr/>
            </p:nvSpPr>
            <p:spPr bwMode="auto">
              <a:xfrm>
                <a:off x="3159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6" name="Oval 512"/>
              <p:cNvSpPr>
                <a:spLocks noChangeArrowheads="1"/>
              </p:cNvSpPr>
              <p:nvPr/>
            </p:nvSpPr>
            <p:spPr bwMode="auto">
              <a:xfrm>
                <a:off x="3239" y="3725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" name="Oval 513"/>
              <p:cNvSpPr>
                <a:spLocks noChangeArrowheads="1"/>
              </p:cNvSpPr>
              <p:nvPr/>
            </p:nvSpPr>
            <p:spPr bwMode="auto">
              <a:xfrm>
                <a:off x="2679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" name="Oval 514"/>
              <p:cNvSpPr>
                <a:spLocks noChangeArrowheads="1"/>
              </p:cNvSpPr>
              <p:nvPr/>
            </p:nvSpPr>
            <p:spPr bwMode="auto">
              <a:xfrm>
                <a:off x="2759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" name="Oval 515"/>
              <p:cNvSpPr>
                <a:spLocks noChangeArrowheads="1"/>
              </p:cNvSpPr>
              <p:nvPr/>
            </p:nvSpPr>
            <p:spPr bwMode="auto">
              <a:xfrm>
                <a:off x="2839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" name="Oval 516"/>
              <p:cNvSpPr>
                <a:spLocks noChangeArrowheads="1"/>
              </p:cNvSpPr>
              <p:nvPr/>
            </p:nvSpPr>
            <p:spPr bwMode="auto">
              <a:xfrm>
                <a:off x="2918" y="3778"/>
                <a:ext cx="60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" name="Oval 517"/>
              <p:cNvSpPr>
                <a:spLocks noChangeArrowheads="1"/>
              </p:cNvSpPr>
              <p:nvPr/>
            </p:nvSpPr>
            <p:spPr bwMode="auto">
              <a:xfrm>
                <a:off x="2999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" name="Oval 518"/>
              <p:cNvSpPr>
                <a:spLocks noChangeArrowheads="1"/>
              </p:cNvSpPr>
              <p:nvPr/>
            </p:nvSpPr>
            <p:spPr bwMode="auto">
              <a:xfrm>
                <a:off x="3079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" name="Oval 519"/>
              <p:cNvSpPr>
                <a:spLocks noChangeArrowheads="1"/>
              </p:cNvSpPr>
              <p:nvPr/>
            </p:nvSpPr>
            <p:spPr bwMode="auto">
              <a:xfrm>
                <a:off x="3159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" name="Oval 520"/>
              <p:cNvSpPr>
                <a:spLocks noChangeArrowheads="1"/>
              </p:cNvSpPr>
              <p:nvPr/>
            </p:nvSpPr>
            <p:spPr bwMode="auto">
              <a:xfrm>
                <a:off x="3239" y="3778"/>
                <a:ext cx="59" cy="52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" name="Oval 521"/>
              <p:cNvSpPr>
                <a:spLocks noChangeArrowheads="1"/>
              </p:cNvSpPr>
              <p:nvPr/>
            </p:nvSpPr>
            <p:spPr bwMode="auto">
              <a:xfrm>
                <a:off x="2679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" name="Oval 522"/>
              <p:cNvSpPr>
                <a:spLocks noChangeArrowheads="1"/>
              </p:cNvSpPr>
              <p:nvPr/>
            </p:nvSpPr>
            <p:spPr bwMode="auto">
              <a:xfrm>
                <a:off x="2759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" name="Oval 523"/>
              <p:cNvSpPr>
                <a:spLocks noChangeArrowheads="1"/>
              </p:cNvSpPr>
              <p:nvPr/>
            </p:nvSpPr>
            <p:spPr bwMode="auto">
              <a:xfrm>
                <a:off x="2839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" name="Oval 524"/>
              <p:cNvSpPr>
                <a:spLocks noChangeArrowheads="1"/>
              </p:cNvSpPr>
              <p:nvPr/>
            </p:nvSpPr>
            <p:spPr bwMode="auto">
              <a:xfrm>
                <a:off x="2918" y="3830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" name="Oval 525"/>
              <p:cNvSpPr>
                <a:spLocks noChangeArrowheads="1"/>
              </p:cNvSpPr>
              <p:nvPr/>
            </p:nvSpPr>
            <p:spPr bwMode="auto">
              <a:xfrm>
                <a:off x="2999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0" name="Oval 526"/>
              <p:cNvSpPr>
                <a:spLocks noChangeArrowheads="1"/>
              </p:cNvSpPr>
              <p:nvPr/>
            </p:nvSpPr>
            <p:spPr bwMode="auto">
              <a:xfrm>
                <a:off x="3079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1" name="Oval 527"/>
              <p:cNvSpPr>
                <a:spLocks noChangeArrowheads="1"/>
              </p:cNvSpPr>
              <p:nvPr/>
            </p:nvSpPr>
            <p:spPr bwMode="auto">
              <a:xfrm>
                <a:off x="3159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2" name="Oval 528"/>
              <p:cNvSpPr>
                <a:spLocks noChangeArrowheads="1"/>
              </p:cNvSpPr>
              <p:nvPr/>
            </p:nvSpPr>
            <p:spPr bwMode="auto">
              <a:xfrm>
                <a:off x="3239" y="3830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3" name="Oval 529"/>
              <p:cNvSpPr>
                <a:spLocks noChangeArrowheads="1"/>
              </p:cNvSpPr>
              <p:nvPr/>
            </p:nvSpPr>
            <p:spPr bwMode="auto">
              <a:xfrm>
                <a:off x="2679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4" name="Oval 530"/>
              <p:cNvSpPr>
                <a:spLocks noChangeArrowheads="1"/>
              </p:cNvSpPr>
              <p:nvPr/>
            </p:nvSpPr>
            <p:spPr bwMode="auto">
              <a:xfrm>
                <a:off x="2759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5" name="Oval 531"/>
              <p:cNvSpPr>
                <a:spLocks noChangeArrowheads="1"/>
              </p:cNvSpPr>
              <p:nvPr/>
            </p:nvSpPr>
            <p:spPr bwMode="auto">
              <a:xfrm>
                <a:off x="2839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" name="Oval 532"/>
              <p:cNvSpPr>
                <a:spLocks noChangeArrowheads="1"/>
              </p:cNvSpPr>
              <p:nvPr/>
            </p:nvSpPr>
            <p:spPr bwMode="auto">
              <a:xfrm>
                <a:off x="2918" y="3883"/>
                <a:ext cx="60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7" name="Oval 533"/>
              <p:cNvSpPr>
                <a:spLocks noChangeArrowheads="1"/>
              </p:cNvSpPr>
              <p:nvPr/>
            </p:nvSpPr>
            <p:spPr bwMode="auto">
              <a:xfrm>
                <a:off x="2999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8" name="Oval 534"/>
              <p:cNvSpPr>
                <a:spLocks noChangeArrowheads="1"/>
              </p:cNvSpPr>
              <p:nvPr/>
            </p:nvSpPr>
            <p:spPr bwMode="auto">
              <a:xfrm>
                <a:off x="3079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9" name="Oval 535"/>
              <p:cNvSpPr>
                <a:spLocks noChangeArrowheads="1"/>
              </p:cNvSpPr>
              <p:nvPr/>
            </p:nvSpPr>
            <p:spPr bwMode="auto">
              <a:xfrm>
                <a:off x="3159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0" name="Oval 536"/>
              <p:cNvSpPr>
                <a:spLocks noChangeArrowheads="1"/>
              </p:cNvSpPr>
              <p:nvPr/>
            </p:nvSpPr>
            <p:spPr bwMode="auto">
              <a:xfrm>
                <a:off x="3239" y="3883"/>
                <a:ext cx="59" cy="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1" name="Oval 537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2" name="Oval 538"/>
              <p:cNvSpPr>
                <a:spLocks noChangeArrowheads="1"/>
              </p:cNvSpPr>
              <p:nvPr/>
            </p:nvSpPr>
            <p:spPr bwMode="auto">
              <a:xfrm>
                <a:off x="2096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3" name="Oval 539"/>
              <p:cNvSpPr>
                <a:spLocks noChangeArrowheads="1"/>
              </p:cNvSpPr>
              <p:nvPr/>
            </p:nvSpPr>
            <p:spPr bwMode="auto">
              <a:xfrm>
                <a:off x="2176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4" name="Oval 540"/>
              <p:cNvSpPr>
                <a:spLocks noChangeArrowheads="1"/>
              </p:cNvSpPr>
              <p:nvPr/>
            </p:nvSpPr>
            <p:spPr bwMode="auto">
              <a:xfrm>
                <a:off x="2256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5" name="Oval 541"/>
              <p:cNvSpPr>
                <a:spLocks noChangeArrowheads="1"/>
              </p:cNvSpPr>
              <p:nvPr/>
            </p:nvSpPr>
            <p:spPr bwMode="auto">
              <a:xfrm>
                <a:off x="2336" y="2160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" name="Oval 542"/>
              <p:cNvSpPr>
                <a:spLocks noChangeArrowheads="1"/>
              </p:cNvSpPr>
              <p:nvPr/>
            </p:nvSpPr>
            <p:spPr bwMode="auto">
              <a:xfrm>
                <a:off x="2416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7" name="Oval 543"/>
              <p:cNvSpPr>
                <a:spLocks noChangeArrowheads="1"/>
              </p:cNvSpPr>
              <p:nvPr/>
            </p:nvSpPr>
            <p:spPr bwMode="auto">
              <a:xfrm>
                <a:off x="2496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8" name="Oval 544"/>
              <p:cNvSpPr>
                <a:spLocks noChangeArrowheads="1"/>
              </p:cNvSpPr>
              <p:nvPr/>
            </p:nvSpPr>
            <p:spPr bwMode="auto">
              <a:xfrm>
                <a:off x="2576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9" name="Oval 545"/>
              <p:cNvSpPr>
                <a:spLocks noChangeArrowheads="1"/>
              </p:cNvSpPr>
              <p:nvPr/>
            </p:nvSpPr>
            <p:spPr bwMode="auto">
              <a:xfrm>
                <a:off x="2016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0" name="Oval 546"/>
              <p:cNvSpPr>
                <a:spLocks noChangeArrowheads="1"/>
              </p:cNvSpPr>
              <p:nvPr/>
            </p:nvSpPr>
            <p:spPr bwMode="auto">
              <a:xfrm>
                <a:off x="2096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1" name="Oval 547"/>
              <p:cNvSpPr>
                <a:spLocks noChangeArrowheads="1"/>
              </p:cNvSpPr>
              <p:nvPr/>
            </p:nvSpPr>
            <p:spPr bwMode="auto">
              <a:xfrm>
                <a:off x="2176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2" name="Oval 548"/>
              <p:cNvSpPr>
                <a:spLocks noChangeArrowheads="1"/>
              </p:cNvSpPr>
              <p:nvPr/>
            </p:nvSpPr>
            <p:spPr bwMode="auto">
              <a:xfrm>
                <a:off x="2256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3" name="Oval 549"/>
              <p:cNvSpPr>
                <a:spLocks noChangeArrowheads="1"/>
              </p:cNvSpPr>
              <p:nvPr/>
            </p:nvSpPr>
            <p:spPr bwMode="auto">
              <a:xfrm>
                <a:off x="2336" y="2213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4" name="Oval 550"/>
              <p:cNvSpPr>
                <a:spLocks noChangeArrowheads="1"/>
              </p:cNvSpPr>
              <p:nvPr/>
            </p:nvSpPr>
            <p:spPr bwMode="auto">
              <a:xfrm>
                <a:off x="2416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5" name="Oval 551"/>
              <p:cNvSpPr>
                <a:spLocks noChangeArrowheads="1"/>
              </p:cNvSpPr>
              <p:nvPr/>
            </p:nvSpPr>
            <p:spPr bwMode="auto">
              <a:xfrm>
                <a:off x="2496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6" name="Oval 552"/>
              <p:cNvSpPr>
                <a:spLocks noChangeArrowheads="1"/>
              </p:cNvSpPr>
              <p:nvPr/>
            </p:nvSpPr>
            <p:spPr bwMode="auto">
              <a:xfrm>
                <a:off x="2576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7" name="Oval 553"/>
              <p:cNvSpPr>
                <a:spLocks noChangeArrowheads="1"/>
              </p:cNvSpPr>
              <p:nvPr/>
            </p:nvSpPr>
            <p:spPr bwMode="auto">
              <a:xfrm>
                <a:off x="2016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8" name="Oval 554"/>
              <p:cNvSpPr>
                <a:spLocks noChangeArrowheads="1"/>
              </p:cNvSpPr>
              <p:nvPr/>
            </p:nvSpPr>
            <p:spPr bwMode="auto">
              <a:xfrm>
                <a:off x="2096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9" name="Oval 555"/>
              <p:cNvSpPr>
                <a:spLocks noChangeArrowheads="1"/>
              </p:cNvSpPr>
              <p:nvPr/>
            </p:nvSpPr>
            <p:spPr bwMode="auto">
              <a:xfrm>
                <a:off x="2176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0" name="Oval 556"/>
              <p:cNvSpPr>
                <a:spLocks noChangeArrowheads="1"/>
              </p:cNvSpPr>
              <p:nvPr/>
            </p:nvSpPr>
            <p:spPr bwMode="auto">
              <a:xfrm>
                <a:off x="2256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1" name="Oval 557"/>
              <p:cNvSpPr>
                <a:spLocks noChangeArrowheads="1"/>
              </p:cNvSpPr>
              <p:nvPr/>
            </p:nvSpPr>
            <p:spPr bwMode="auto">
              <a:xfrm>
                <a:off x="2336" y="2266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2" name="Oval 558"/>
              <p:cNvSpPr>
                <a:spLocks noChangeArrowheads="1"/>
              </p:cNvSpPr>
              <p:nvPr/>
            </p:nvSpPr>
            <p:spPr bwMode="auto">
              <a:xfrm>
                <a:off x="2416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3" name="Oval 559"/>
              <p:cNvSpPr>
                <a:spLocks noChangeArrowheads="1"/>
              </p:cNvSpPr>
              <p:nvPr/>
            </p:nvSpPr>
            <p:spPr bwMode="auto">
              <a:xfrm>
                <a:off x="2496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4" name="Oval 560"/>
              <p:cNvSpPr>
                <a:spLocks noChangeArrowheads="1"/>
              </p:cNvSpPr>
              <p:nvPr/>
            </p:nvSpPr>
            <p:spPr bwMode="auto">
              <a:xfrm>
                <a:off x="2576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5" name="Oval 561"/>
              <p:cNvSpPr>
                <a:spLocks noChangeArrowheads="1"/>
              </p:cNvSpPr>
              <p:nvPr/>
            </p:nvSpPr>
            <p:spPr bwMode="auto">
              <a:xfrm>
                <a:off x="2016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6" name="Oval 562"/>
              <p:cNvSpPr>
                <a:spLocks noChangeArrowheads="1"/>
              </p:cNvSpPr>
              <p:nvPr/>
            </p:nvSpPr>
            <p:spPr bwMode="auto">
              <a:xfrm>
                <a:off x="2096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" name="Oval 563"/>
              <p:cNvSpPr>
                <a:spLocks noChangeArrowheads="1"/>
              </p:cNvSpPr>
              <p:nvPr/>
            </p:nvSpPr>
            <p:spPr bwMode="auto">
              <a:xfrm>
                <a:off x="2176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" name="Oval 564"/>
              <p:cNvSpPr>
                <a:spLocks noChangeArrowheads="1"/>
              </p:cNvSpPr>
              <p:nvPr/>
            </p:nvSpPr>
            <p:spPr bwMode="auto">
              <a:xfrm>
                <a:off x="2256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9" name="Oval 565"/>
              <p:cNvSpPr>
                <a:spLocks noChangeArrowheads="1"/>
              </p:cNvSpPr>
              <p:nvPr/>
            </p:nvSpPr>
            <p:spPr bwMode="auto">
              <a:xfrm>
                <a:off x="2336" y="2318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0" name="Oval 566"/>
              <p:cNvSpPr>
                <a:spLocks noChangeArrowheads="1"/>
              </p:cNvSpPr>
              <p:nvPr/>
            </p:nvSpPr>
            <p:spPr bwMode="auto">
              <a:xfrm>
                <a:off x="2416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1" name="Oval 567"/>
              <p:cNvSpPr>
                <a:spLocks noChangeArrowheads="1"/>
              </p:cNvSpPr>
              <p:nvPr/>
            </p:nvSpPr>
            <p:spPr bwMode="auto">
              <a:xfrm>
                <a:off x="2496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2" name="Oval 568"/>
              <p:cNvSpPr>
                <a:spLocks noChangeArrowheads="1"/>
              </p:cNvSpPr>
              <p:nvPr/>
            </p:nvSpPr>
            <p:spPr bwMode="auto">
              <a:xfrm>
                <a:off x="2576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3" name="Oval 569"/>
              <p:cNvSpPr>
                <a:spLocks noChangeArrowheads="1"/>
              </p:cNvSpPr>
              <p:nvPr/>
            </p:nvSpPr>
            <p:spPr bwMode="auto">
              <a:xfrm>
                <a:off x="2016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4" name="Oval 570"/>
              <p:cNvSpPr>
                <a:spLocks noChangeArrowheads="1"/>
              </p:cNvSpPr>
              <p:nvPr/>
            </p:nvSpPr>
            <p:spPr bwMode="auto">
              <a:xfrm>
                <a:off x="2096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5" name="Oval 571"/>
              <p:cNvSpPr>
                <a:spLocks noChangeArrowheads="1"/>
              </p:cNvSpPr>
              <p:nvPr/>
            </p:nvSpPr>
            <p:spPr bwMode="auto">
              <a:xfrm>
                <a:off x="2176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6" name="Oval 572"/>
              <p:cNvSpPr>
                <a:spLocks noChangeArrowheads="1"/>
              </p:cNvSpPr>
              <p:nvPr/>
            </p:nvSpPr>
            <p:spPr bwMode="auto">
              <a:xfrm>
                <a:off x="2256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7" name="Oval 573"/>
              <p:cNvSpPr>
                <a:spLocks noChangeArrowheads="1"/>
              </p:cNvSpPr>
              <p:nvPr/>
            </p:nvSpPr>
            <p:spPr bwMode="auto">
              <a:xfrm>
                <a:off x="2336" y="2371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8" name="Oval 574"/>
              <p:cNvSpPr>
                <a:spLocks noChangeArrowheads="1"/>
              </p:cNvSpPr>
              <p:nvPr/>
            </p:nvSpPr>
            <p:spPr bwMode="auto">
              <a:xfrm>
                <a:off x="2416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9" name="Oval 575"/>
              <p:cNvSpPr>
                <a:spLocks noChangeArrowheads="1"/>
              </p:cNvSpPr>
              <p:nvPr/>
            </p:nvSpPr>
            <p:spPr bwMode="auto">
              <a:xfrm>
                <a:off x="2496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0" name="Oval 576"/>
              <p:cNvSpPr>
                <a:spLocks noChangeArrowheads="1"/>
              </p:cNvSpPr>
              <p:nvPr/>
            </p:nvSpPr>
            <p:spPr bwMode="auto">
              <a:xfrm>
                <a:off x="2576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1" name="Oval 577"/>
              <p:cNvSpPr>
                <a:spLocks noChangeArrowheads="1"/>
              </p:cNvSpPr>
              <p:nvPr/>
            </p:nvSpPr>
            <p:spPr bwMode="auto">
              <a:xfrm>
                <a:off x="2016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2" name="Oval 578"/>
              <p:cNvSpPr>
                <a:spLocks noChangeArrowheads="1"/>
              </p:cNvSpPr>
              <p:nvPr/>
            </p:nvSpPr>
            <p:spPr bwMode="auto">
              <a:xfrm>
                <a:off x="2096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3" name="Oval 579"/>
              <p:cNvSpPr>
                <a:spLocks noChangeArrowheads="1"/>
              </p:cNvSpPr>
              <p:nvPr/>
            </p:nvSpPr>
            <p:spPr bwMode="auto">
              <a:xfrm>
                <a:off x="2176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4" name="Oval 580"/>
              <p:cNvSpPr>
                <a:spLocks noChangeArrowheads="1"/>
              </p:cNvSpPr>
              <p:nvPr/>
            </p:nvSpPr>
            <p:spPr bwMode="auto">
              <a:xfrm>
                <a:off x="2256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5" name="Oval 581"/>
              <p:cNvSpPr>
                <a:spLocks noChangeArrowheads="1"/>
              </p:cNvSpPr>
              <p:nvPr/>
            </p:nvSpPr>
            <p:spPr bwMode="auto">
              <a:xfrm>
                <a:off x="2336" y="2424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6" name="Oval 582"/>
              <p:cNvSpPr>
                <a:spLocks noChangeArrowheads="1"/>
              </p:cNvSpPr>
              <p:nvPr/>
            </p:nvSpPr>
            <p:spPr bwMode="auto">
              <a:xfrm>
                <a:off x="2416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7" name="Oval 583"/>
              <p:cNvSpPr>
                <a:spLocks noChangeArrowheads="1"/>
              </p:cNvSpPr>
              <p:nvPr/>
            </p:nvSpPr>
            <p:spPr bwMode="auto">
              <a:xfrm>
                <a:off x="2496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8" name="Oval 584"/>
              <p:cNvSpPr>
                <a:spLocks noChangeArrowheads="1"/>
              </p:cNvSpPr>
              <p:nvPr/>
            </p:nvSpPr>
            <p:spPr bwMode="auto">
              <a:xfrm>
                <a:off x="2576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9" name="Oval 585"/>
              <p:cNvSpPr>
                <a:spLocks noChangeArrowheads="1"/>
              </p:cNvSpPr>
              <p:nvPr/>
            </p:nvSpPr>
            <p:spPr bwMode="auto">
              <a:xfrm>
                <a:off x="2016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0" name="Oval 586"/>
              <p:cNvSpPr>
                <a:spLocks noChangeArrowheads="1"/>
              </p:cNvSpPr>
              <p:nvPr/>
            </p:nvSpPr>
            <p:spPr bwMode="auto">
              <a:xfrm>
                <a:off x="2096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1" name="Oval 587"/>
              <p:cNvSpPr>
                <a:spLocks noChangeArrowheads="1"/>
              </p:cNvSpPr>
              <p:nvPr/>
            </p:nvSpPr>
            <p:spPr bwMode="auto">
              <a:xfrm>
                <a:off x="2176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2" name="Oval 588"/>
              <p:cNvSpPr>
                <a:spLocks noChangeArrowheads="1"/>
              </p:cNvSpPr>
              <p:nvPr/>
            </p:nvSpPr>
            <p:spPr bwMode="auto">
              <a:xfrm>
                <a:off x="2256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3" name="Oval 589"/>
              <p:cNvSpPr>
                <a:spLocks noChangeArrowheads="1"/>
              </p:cNvSpPr>
              <p:nvPr/>
            </p:nvSpPr>
            <p:spPr bwMode="auto">
              <a:xfrm>
                <a:off x="2336" y="2477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4" name="Oval 590"/>
              <p:cNvSpPr>
                <a:spLocks noChangeArrowheads="1"/>
              </p:cNvSpPr>
              <p:nvPr/>
            </p:nvSpPr>
            <p:spPr bwMode="auto">
              <a:xfrm>
                <a:off x="2416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5" name="Oval 591"/>
              <p:cNvSpPr>
                <a:spLocks noChangeArrowheads="1"/>
              </p:cNvSpPr>
              <p:nvPr/>
            </p:nvSpPr>
            <p:spPr bwMode="auto">
              <a:xfrm>
                <a:off x="2496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6" name="Oval 592"/>
              <p:cNvSpPr>
                <a:spLocks noChangeArrowheads="1"/>
              </p:cNvSpPr>
              <p:nvPr/>
            </p:nvSpPr>
            <p:spPr bwMode="auto">
              <a:xfrm>
                <a:off x="2576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7" name="Oval 593"/>
              <p:cNvSpPr>
                <a:spLocks noChangeArrowheads="1"/>
              </p:cNvSpPr>
              <p:nvPr/>
            </p:nvSpPr>
            <p:spPr bwMode="auto">
              <a:xfrm>
                <a:off x="2016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8" name="Oval 594"/>
              <p:cNvSpPr>
                <a:spLocks noChangeArrowheads="1"/>
              </p:cNvSpPr>
              <p:nvPr/>
            </p:nvSpPr>
            <p:spPr bwMode="auto">
              <a:xfrm>
                <a:off x="2096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9" name="Oval 595"/>
              <p:cNvSpPr>
                <a:spLocks noChangeArrowheads="1"/>
              </p:cNvSpPr>
              <p:nvPr/>
            </p:nvSpPr>
            <p:spPr bwMode="auto">
              <a:xfrm>
                <a:off x="2176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0" name="Oval 596"/>
              <p:cNvSpPr>
                <a:spLocks noChangeArrowheads="1"/>
              </p:cNvSpPr>
              <p:nvPr/>
            </p:nvSpPr>
            <p:spPr bwMode="auto">
              <a:xfrm>
                <a:off x="2256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1" name="Oval 597"/>
              <p:cNvSpPr>
                <a:spLocks noChangeArrowheads="1"/>
              </p:cNvSpPr>
              <p:nvPr/>
            </p:nvSpPr>
            <p:spPr bwMode="auto">
              <a:xfrm>
                <a:off x="2336" y="2530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2" name="Oval 598"/>
              <p:cNvSpPr>
                <a:spLocks noChangeArrowheads="1"/>
              </p:cNvSpPr>
              <p:nvPr/>
            </p:nvSpPr>
            <p:spPr bwMode="auto">
              <a:xfrm>
                <a:off x="2416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3" name="Oval 599"/>
              <p:cNvSpPr>
                <a:spLocks noChangeArrowheads="1"/>
              </p:cNvSpPr>
              <p:nvPr/>
            </p:nvSpPr>
            <p:spPr bwMode="auto">
              <a:xfrm>
                <a:off x="2496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4" name="Oval 600"/>
              <p:cNvSpPr>
                <a:spLocks noChangeArrowheads="1"/>
              </p:cNvSpPr>
              <p:nvPr/>
            </p:nvSpPr>
            <p:spPr bwMode="auto">
              <a:xfrm>
                <a:off x="2576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5" name="Oval 601"/>
              <p:cNvSpPr>
                <a:spLocks noChangeArrowheads="1"/>
              </p:cNvSpPr>
              <p:nvPr/>
            </p:nvSpPr>
            <p:spPr bwMode="auto">
              <a:xfrm>
                <a:off x="2665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6" name="Oval 602"/>
              <p:cNvSpPr>
                <a:spLocks noChangeArrowheads="1"/>
              </p:cNvSpPr>
              <p:nvPr/>
            </p:nvSpPr>
            <p:spPr bwMode="auto">
              <a:xfrm>
                <a:off x="2745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7" name="Oval 603"/>
              <p:cNvSpPr>
                <a:spLocks noChangeArrowheads="1"/>
              </p:cNvSpPr>
              <p:nvPr/>
            </p:nvSpPr>
            <p:spPr bwMode="auto">
              <a:xfrm>
                <a:off x="2825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8" name="Oval 604"/>
              <p:cNvSpPr>
                <a:spLocks noChangeArrowheads="1"/>
              </p:cNvSpPr>
              <p:nvPr/>
            </p:nvSpPr>
            <p:spPr bwMode="auto">
              <a:xfrm>
                <a:off x="2904" y="2160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9" name="Oval 605"/>
              <p:cNvSpPr>
                <a:spLocks noChangeArrowheads="1"/>
              </p:cNvSpPr>
              <p:nvPr/>
            </p:nvSpPr>
            <p:spPr bwMode="auto">
              <a:xfrm>
                <a:off x="2985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0" name="Oval 606"/>
              <p:cNvSpPr>
                <a:spLocks noChangeArrowheads="1"/>
              </p:cNvSpPr>
              <p:nvPr/>
            </p:nvSpPr>
            <p:spPr bwMode="auto">
              <a:xfrm>
                <a:off x="3065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1" name="Oval 607"/>
              <p:cNvSpPr>
                <a:spLocks noChangeArrowheads="1"/>
              </p:cNvSpPr>
              <p:nvPr/>
            </p:nvSpPr>
            <p:spPr bwMode="auto">
              <a:xfrm>
                <a:off x="3145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2" name="Oval 608"/>
              <p:cNvSpPr>
                <a:spLocks noChangeArrowheads="1"/>
              </p:cNvSpPr>
              <p:nvPr/>
            </p:nvSpPr>
            <p:spPr bwMode="auto">
              <a:xfrm>
                <a:off x="3225" y="2160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3" name="Oval 609"/>
              <p:cNvSpPr>
                <a:spLocks noChangeArrowheads="1"/>
              </p:cNvSpPr>
              <p:nvPr/>
            </p:nvSpPr>
            <p:spPr bwMode="auto">
              <a:xfrm>
                <a:off x="2665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4" name="Oval 610"/>
              <p:cNvSpPr>
                <a:spLocks noChangeArrowheads="1"/>
              </p:cNvSpPr>
              <p:nvPr/>
            </p:nvSpPr>
            <p:spPr bwMode="auto">
              <a:xfrm>
                <a:off x="2745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5" name="Oval 611"/>
              <p:cNvSpPr>
                <a:spLocks noChangeArrowheads="1"/>
              </p:cNvSpPr>
              <p:nvPr/>
            </p:nvSpPr>
            <p:spPr bwMode="auto">
              <a:xfrm>
                <a:off x="2825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6" name="Oval 612"/>
              <p:cNvSpPr>
                <a:spLocks noChangeArrowheads="1"/>
              </p:cNvSpPr>
              <p:nvPr/>
            </p:nvSpPr>
            <p:spPr bwMode="auto">
              <a:xfrm>
                <a:off x="2904" y="2213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7" name="Oval 613"/>
              <p:cNvSpPr>
                <a:spLocks noChangeArrowheads="1"/>
              </p:cNvSpPr>
              <p:nvPr/>
            </p:nvSpPr>
            <p:spPr bwMode="auto">
              <a:xfrm>
                <a:off x="2985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8" name="Oval 614"/>
              <p:cNvSpPr>
                <a:spLocks noChangeArrowheads="1"/>
              </p:cNvSpPr>
              <p:nvPr/>
            </p:nvSpPr>
            <p:spPr bwMode="auto">
              <a:xfrm>
                <a:off x="3065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" name="Oval 615"/>
              <p:cNvSpPr>
                <a:spLocks noChangeArrowheads="1"/>
              </p:cNvSpPr>
              <p:nvPr/>
            </p:nvSpPr>
            <p:spPr bwMode="auto">
              <a:xfrm>
                <a:off x="3145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" name="Oval 616"/>
              <p:cNvSpPr>
                <a:spLocks noChangeArrowheads="1"/>
              </p:cNvSpPr>
              <p:nvPr/>
            </p:nvSpPr>
            <p:spPr bwMode="auto">
              <a:xfrm>
                <a:off x="3225" y="2213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" name="Oval 617"/>
              <p:cNvSpPr>
                <a:spLocks noChangeArrowheads="1"/>
              </p:cNvSpPr>
              <p:nvPr/>
            </p:nvSpPr>
            <p:spPr bwMode="auto">
              <a:xfrm>
                <a:off x="2665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" name="Oval 618"/>
              <p:cNvSpPr>
                <a:spLocks noChangeArrowheads="1"/>
              </p:cNvSpPr>
              <p:nvPr/>
            </p:nvSpPr>
            <p:spPr bwMode="auto">
              <a:xfrm>
                <a:off x="2745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" name="Oval 619"/>
              <p:cNvSpPr>
                <a:spLocks noChangeArrowheads="1"/>
              </p:cNvSpPr>
              <p:nvPr/>
            </p:nvSpPr>
            <p:spPr bwMode="auto">
              <a:xfrm>
                <a:off x="2825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" name="Oval 620"/>
              <p:cNvSpPr>
                <a:spLocks noChangeArrowheads="1"/>
              </p:cNvSpPr>
              <p:nvPr/>
            </p:nvSpPr>
            <p:spPr bwMode="auto">
              <a:xfrm>
                <a:off x="2904" y="2266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" name="Oval 621"/>
              <p:cNvSpPr>
                <a:spLocks noChangeArrowheads="1"/>
              </p:cNvSpPr>
              <p:nvPr/>
            </p:nvSpPr>
            <p:spPr bwMode="auto">
              <a:xfrm>
                <a:off x="2985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" name="Oval 622"/>
              <p:cNvSpPr>
                <a:spLocks noChangeArrowheads="1"/>
              </p:cNvSpPr>
              <p:nvPr/>
            </p:nvSpPr>
            <p:spPr bwMode="auto">
              <a:xfrm>
                <a:off x="3065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" name="Oval 623"/>
              <p:cNvSpPr>
                <a:spLocks noChangeArrowheads="1"/>
              </p:cNvSpPr>
              <p:nvPr/>
            </p:nvSpPr>
            <p:spPr bwMode="auto">
              <a:xfrm>
                <a:off x="3145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" name="Oval 624"/>
              <p:cNvSpPr>
                <a:spLocks noChangeArrowheads="1"/>
              </p:cNvSpPr>
              <p:nvPr/>
            </p:nvSpPr>
            <p:spPr bwMode="auto">
              <a:xfrm>
                <a:off x="3225" y="2266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" name="Oval 625"/>
              <p:cNvSpPr>
                <a:spLocks noChangeArrowheads="1"/>
              </p:cNvSpPr>
              <p:nvPr/>
            </p:nvSpPr>
            <p:spPr bwMode="auto">
              <a:xfrm>
                <a:off x="2665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" name="Oval 626"/>
              <p:cNvSpPr>
                <a:spLocks noChangeArrowheads="1"/>
              </p:cNvSpPr>
              <p:nvPr/>
            </p:nvSpPr>
            <p:spPr bwMode="auto">
              <a:xfrm>
                <a:off x="2745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" name="Oval 627"/>
              <p:cNvSpPr>
                <a:spLocks noChangeArrowheads="1"/>
              </p:cNvSpPr>
              <p:nvPr/>
            </p:nvSpPr>
            <p:spPr bwMode="auto">
              <a:xfrm>
                <a:off x="2825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2" name="Oval 628"/>
              <p:cNvSpPr>
                <a:spLocks noChangeArrowheads="1"/>
              </p:cNvSpPr>
              <p:nvPr/>
            </p:nvSpPr>
            <p:spPr bwMode="auto">
              <a:xfrm>
                <a:off x="2904" y="2318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3" name="Oval 629"/>
              <p:cNvSpPr>
                <a:spLocks noChangeArrowheads="1"/>
              </p:cNvSpPr>
              <p:nvPr/>
            </p:nvSpPr>
            <p:spPr bwMode="auto">
              <a:xfrm>
                <a:off x="2985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4" name="Oval 630"/>
              <p:cNvSpPr>
                <a:spLocks noChangeArrowheads="1"/>
              </p:cNvSpPr>
              <p:nvPr/>
            </p:nvSpPr>
            <p:spPr bwMode="auto">
              <a:xfrm>
                <a:off x="3065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5" name="Oval 631"/>
              <p:cNvSpPr>
                <a:spLocks noChangeArrowheads="1"/>
              </p:cNvSpPr>
              <p:nvPr/>
            </p:nvSpPr>
            <p:spPr bwMode="auto">
              <a:xfrm>
                <a:off x="3145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6" name="Oval 632"/>
              <p:cNvSpPr>
                <a:spLocks noChangeArrowheads="1"/>
              </p:cNvSpPr>
              <p:nvPr/>
            </p:nvSpPr>
            <p:spPr bwMode="auto">
              <a:xfrm>
                <a:off x="3225" y="2318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7" name="Oval 633"/>
              <p:cNvSpPr>
                <a:spLocks noChangeArrowheads="1"/>
              </p:cNvSpPr>
              <p:nvPr/>
            </p:nvSpPr>
            <p:spPr bwMode="auto">
              <a:xfrm>
                <a:off x="2665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8" name="Oval 634"/>
              <p:cNvSpPr>
                <a:spLocks noChangeArrowheads="1"/>
              </p:cNvSpPr>
              <p:nvPr/>
            </p:nvSpPr>
            <p:spPr bwMode="auto">
              <a:xfrm>
                <a:off x="2745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9" name="Oval 635"/>
              <p:cNvSpPr>
                <a:spLocks noChangeArrowheads="1"/>
              </p:cNvSpPr>
              <p:nvPr/>
            </p:nvSpPr>
            <p:spPr bwMode="auto">
              <a:xfrm>
                <a:off x="2825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0" name="Oval 636"/>
              <p:cNvSpPr>
                <a:spLocks noChangeArrowheads="1"/>
              </p:cNvSpPr>
              <p:nvPr/>
            </p:nvSpPr>
            <p:spPr bwMode="auto">
              <a:xfrm>
                <a:off x="2904" y="2371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1" name="Oval 637"/>
              <p:cNvSpPr>
                <a:spLocks noChangeArrowheads="1"/>
              </p:cNvSpPr>
              <p:nvPr/>
            </p:nvSpPr>
            <p:spPr bwMode="auto">
              <a:xfrm>
                <a:off x="2985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2" name="Oval 638"/>
              <p:cNvSpPr>
                <a:spLocks noChangeArrowheads="1"/>
              </p:cNvSpPr>
              <p:nvPr/>
            </p:nvSpPr>
            <p:spPr bwMode="auto">
              <a:xfrm>
                <a:off x="3065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3" name="Oval 639"/>
              <p:cNvSpPr>
                <a:spLocks noChangeArrowheads="1"/>
              </p:cNvSpPr>
              <p:nvPr/>
            </p:nvSpPr>
            <p:spPr bwMode="auto">
              <a:xfrm>
                <a:off x="3145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4" name="Oval 640"/>
              <p:cNvSpPr>
                <a:spLocks noChangeArrowheads="1"/>
              </p:cNvSpPr>
              <p:nvPr/>
            </p:nvSpPr>
            <p:spPr bwMode="auto">
              <a:xfrm>
                <a:off x="3225" y="2371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5" name="Oval 641"/>
              <p:cNvSpPr>
                <a:spLocks noChangeArrowheads="1"/>
              </p:cNvSpPr>
              <p:nvPr/>
            </p:nvSpPr>
            <p:spPr bwMode="auto">
              <a:xfrm>
                <a:off x="2665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6" name="Oval 642"/>
              <p:cNvSpPr>
                <a:spLocks noChangeArrowheads="1"/>
              </p:cNvSpPr>
              <p:nvPr/>
            </p:nvSpPr>
            <p:spPr bwMode="auto">
              <a:xfrm>
                <a:off x="2745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7" name="Oval 643"/>
              <p:cNvSpPr>
                <a:spLocks noChangeArrowheads="1"/>
              </p:cNvSpPr>
              <p:nvPr/>
            </p:nvSpPr>
            <p:spPr bwMode="auto">
              <a:xfrm>
                <a:off x="2825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8" name="Oval 644"/>
              <p:cNvSpPr>
                <a:spLocks noChangeArrowheads="1"/>
              </p:cNvSpPr>
              <p:nvPr/>
            </p:nvSpPr>
            <p:spPr bwMode="auto">
              <a:xfrm>
                <a:off x="2904" y="2424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" name="Oval 645"/>
              <p:cNvSpPr>
                <a:spLocks noChangeArrowheads="1"/>
              </p:cNvSpPr>
              <p:nvPr/>
            </p:nvSpPr>
            <p:spPr bwMode="auto">
              <a:xfrm>
                <a:off x="2985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0" name="Oval 646"/>
              <p:cNvSpPr>
                <a:spLocks noChangeArrowheads="1"/>
              </p:cNvSpPr>
              <p:nvPr/>
            </p:nvSpPr>
            <p:spPr bwMode="auto">
              <a:xfrm>
                <a:off x="3065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1" name="Oval 647"/>
              <p:cNvSpPr>
                <a:spLocks noChangeArrowheads="1"/>
              </p:cNvSpPr>
              <p:nvPr/>
            </p:nvSpPr>
            <p:spPr bwMode="auto">
              <a:xfrm>
                <a:off x="3145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2" name="Oval 648"/>
              <p:cNvSpPr>
                <a:spLocks noChangeArrowheads="1"/>
              </p:cNvSpPr>
              <p:nvPr/>
            </p:nvSpPr>
            <p:spPr bwMode="auto">
              <a:xfrm>
                <a:off x="3225" y="2424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3" name="Oval 649"/>
              <p:cNvSpPr>
                <a:spLocks noChangeArrowheads="1"/>
              </p:cNvSpPr>
              <p:nvPr/>
            </p:nvSpPr>
            <p:spPr bwMode="auto">
              <a:xfrm>
                <a:off x="2665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4" name="Oval 650"/>
              <p:cNvSpPr>
                <a:spLocks noChangeArrowheads="1"/>
              </p:cNvSpPr>
              <p:nvPr/>
            </p:nvSpPr>
            <p:spPr bwMode="auto">
              <a:xfrm>
                <a:off x="2745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5" name="Oval 651"/>
              <p:cNvSpPr>
                <a:spLocks noChangeArrowheads="1"/>
              </p:cNvSpPr>
              <p:nvPr/>
            </p:nvSpPr>
            <p:spPr bwMode="auto">
              <a:xfrm>
                <a:off x="2825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6" name="Oval 652"/>
              <p:cNvSpPr>
                <a:spLocks noChangeArrowheads="1"/>
              </p:cNvSpPr>
              <p:nvPr/>
            </p:nvSpPr>
            <p:spPr bwMode="auto">
              <a:xfrm>
                <a:off x="2904" y="2477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7" name="Oval 653"/>
              <p:cNvSpPr>
                <a:spLocks noChangeArrowheads="1"/>
              </p:cNvSpPr>
              <p:nvPr/>
            </p:nvSpPr>
            <p:spPr bwMode="auto">
              <a:xfrm>
                <a:off x="2985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8" name="Oval 654"/>
              <p:cNvSpPr>
                <a:spLocks noChangeArrowheads="1"/>
              </p:cNvSpPr>
              <p:nvPr/>
            </p:nvSpPr>
            <p:spPr bwMode="auto">
              <a:xfrm>
                <a:off x="3065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9" name="Oval 655"/>
              <p:cNvSpPr>
                <a:spLocks noChangeArrowheads="1"/>
              </p:cNvSpPr>
              <p:nvPr/>
            </p:nvSpPr>
            <p:spPr bwMode="auto">
              <a:xfrm>
                <a:off x="3145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0" name="Oval 656"/>
              <p:cNvSpPr>
                <a:spLocks noChangeArrowheads="1"/>
              </p:cNvSpPr>
              <p:nvPr/>
            </p:nvSpPr>
            <p:spPr bwMode="auto">
              <a:xfrm>
                <a:off x="3225" y="2477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1" name="Oval 657"/>
              <p:cNvSpPr>
                <a:spLocks noChangeArrowheads="1"/>
              </p:cNvSpPr>
              <p:nvPr/>
            </p:nvSpPr>
            <p:spPr bwMode="auto">
              <a:xfrm>
                <a:off x="2665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2" name="Oval 658"/>
              <p:cNvSpPr>
                <a:spLocks noChangeArrowheads="1"/>
              </p:cNvSpPr>
              <p:nvPr/>
            </p:nvSpPr>
            <p:spPr bwMode="auto">
              <a:xfrm>
                <a:off x="2745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3" name="Oval 659"/>
              <p:cNvSpPr>
                <a:spLocks noChangeArrowheads="1"/>
              </p:cNvSpPr>
              <p:nvPr/>
            </p:nvSpPr>
            <p:spPr bwMode="auto">
              <a:xfrm>
                <a:off x="2825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4" name="Oval 660"/>
              <p:cNvSpPr>
                <a:spLocks noChangeArrowheads="1"/>
              </p:cNvSpPr>
              <p:nvPr/>
            </p:nvSpPr>
            <p:spPr bwMode="auto">
              <a:xfrm>
                <a:off x="2904" y="2530"/>
                <a:ext cx="60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5" name="Oval 661"/>
              <p:cNvSpPr>
                <a:spLocks noChangeArrowheads="1"/>
              </p:cNvSpPr>
              <p:nvPr/>
            </p:nvSpPr>
            <p:spPr bwMode="auto">
              <a:xfrm>
                <a:off x="2985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6" name="Oval 662"/>
              <p:cNvSpPr>
                <a:spLocks noChangeArrowheads="1"/>
              </p:cNvSpPr>
              <p:nvPr/>
            </p:nvSpPr>
            <p:spPr bwMode="auto">
              <a:xfrm>
                <a:off x="3065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7" name="Oval 663"/>
              <p:cNvSpPr>
                <a:spLocks noChangeArrowheads="1"/>
              </p:cNvSpPr>
              <p:nvPr/>
            </p:nvSpPr>
            <p:spPr bwMode="auto">
              <a:xfrm>
                <a:off x="3145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8" name="Oval 664"/>
              <p:cNvSpPr>
                <a:spLocks noChangeArrowheads="1"/>
              </p:cNvSpPr>
              <p:nvPr/>
            </p:nvSpPr>
            <p:spPr bwMode="auto">
              <a:xfrm>
                <a:off x="3225" y="2530"/>
                <a:ext cx="59" cy="52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" name="Line 665"/>
              <p:cNvSpPr>
                <a:spLocks noChangeShapeType="1"/>
              </p:cNvSpPr>
              <p:nvPr/>
            </p:nvSpPr>
            <p:spPr bwMode="auto">
              <a:xfrm>
                <a:off x="2496" y="2688"/>
                <a:ext cx="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0" name="Text Box 666"/>
              <p:cNvSpPr txBox="1">
                <a:spLocks noChangeArrowheads="1"/>
              </p:cNvSpPr>
              <p:nvPr/>
            </p:nvSpPr>
            <p:spPr bwMode="auto">
              <a:xfrm>
                <a:off x="2544" y="2928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E</a:t>
                </a:r>
                <a:r>
                  <a:rPr lang="en-US" sz="1600" baseline="-25000"/>
                  <a:t>g</a:t>
                </a:r>
                <a:endParaRPr lang="en-US" sz="1600"/>
              </a:p>
            </p:txBody>
          </p:sp>
          <p:sp>
            <p:nvSpPr>
              <p:cNvPr id="6812" name="Oval 668"/>
              <p:cNvSpPr>
                <a:spLocks noChangeArrowheads="1"/>
              </p:cNvSpPr>
              <p:nvPr/>
            </p:nvSpPr>
            <p:spPr bwMode="auto">
              <a:xfrm>
                <a:off x="2016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3" name="Oval 669"/>
              <p:cNvSpPr>
                <a:spLocks noChangeArrowheads="1"/>
              </p:cNvSpPr>
              <p:nvPr/>
            </p:nvSpPr>
            <p:spPr bwMode="auto">
              <a:xfrm>
                <a:off x="2096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4" name="Oval 670"/>
              <p:cNvSpPr>
                <a:spLocks noChangeArrowheads="1"/>
              </p:cNvSpPr>
              <p:nvPr/>
            </p:nvSpPr>
            <p:spPr bwMode="auto">
              <a:xfrm>
                <a:off x="2176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5" name="Oval 671"/>
              <p:cNvSpPr>
                <a:spLocks noChangeArrowheads="1"/>
              </p:cNvSpPr>
              <p:nvPr/>
            </p:nvSpPr>
            <p:spPr bwMode="auto">
              <a:xfrm>
                <a:off x="2256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6" name="Oval 672"/>
              <p:cNvSpPr>
                <a:spLocks noChangeArrowheads="1"/>
              </p:cNvSpPr>
              <p:nvPr/>
            </p:nvSpPr>
            <p:spPr bwMode="auto">
              <a:xfrm>
                <a:off x="2336" y="2576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7" name="Oval 673"/>
              <p:cNvSpPr>
                <a:spLocks noChangeArrowheads="1"/>
              </p:cNvSpPr>
              <p:nvPr/>
            </p:nvSpPr>
            <p:spPr bwMode="auto">
              <a:xfrm>
                <a:off x="2416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8" name="Oval 674"/>
              <p:cNvSpPr>
                <a:spLocks noChangeArrowheads="1"/>
              </p:cNvSpPr>
              <p:nvPr/>
            </p:nvSpPr>
            <p:spPr bwMode="auto">
              <a:xfrm>
                <a:off x="2496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9" name="Oval 675"/>
              <p:cNvSpPr>
                <a:spLocks noChangeArrowheads="1"/>
              </p:cNvSpPr>
              <p:nvPr/>
            </p:nvSpPr>
            <p:spPr bwMode="auto">
              <a:xfrm>
                <a:off x="2576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" name="Oval 676"/>
              <p:cNvSpPr>
                <a:spLocks noChangeArrowheads="1"/>
              </p:cNvSpPr>
              <p:nvPr/>
            </p:nvSpPr>
            <p:spPr bwMode="auto">
              <a:xfrm>
                <a:off x="2016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1" name="Oval 677"/>
              <p:cNvSpPr>
                <a:spLocks noChangeArrowheads="1"/>
              </p:cNvSpPr>
              <p:nvPr/>
            </p:nvSpPr>
            <p:spPr bwMode="auto">
              <a:xfrm>
                <a:off x="2096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2" name="Oval 678"/>
              <p:cNvSpPr>
                <a:spLocks noChangeArrowheads="1"/>
              </p:cNvSpPr>
              <p:nvPr/>
            </p:nvSpPr>
            <p:spPr bwMode="auto">
              <a:xfrm>
                <a:off x="2176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3" name="Oval 679"/>
              <p:cNvSpPr>
                <a:spLocks noChangeArrowheads="1"/>
              </p:cNvSpPr>
              <p:nvPr/>
            </p:nvSpPr>
            <p:spPr bwMode="auto">
              <a:xfrm>
                <a:off x="2256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4" name="Oval 680"/>
              <p:cNvSpPr>
                <a:spLocks noChangeArrowheads="1"/>
              </p:cNvSpPr>
              <p:nvPr/>
            </p:nvSpPr>
            <p:spPr bwMode="auto">
              <a:xfrm>
                <a:off x="2336" y="2629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5" name="Oval 681"/>
              <p:cNvSpPr>
                <a:spLocks noChangeArrowheads="1"/>
              </p:cNvSpPr>
              <p:nvPr/>
            </p:nvSpPr>
            <p:spPr bwMode="auto">
              <a:xfrm>
                <a:off x="2416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6" name="Oval 682"/>
              <p:cNvSpPr>
                <a:spLocks noChangeArrowheads="1"/>
              </p:cNvSpPr>
              <p:nvPr/>
            </p:nvSpPr>
            <p:spPr bwMode="auto">
              <a:xfrm>
                <a:off x="2496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7" name="Oval 683"/>
              <p:cNvSpPr>
                <a:spLocks noChangeArrowheads="1"/>
              </p:cNvSpPr>
              <p:nvPr/>
            </p:nvSpPr>
            <p:spPr bwMode="auto">
              <a:xfrm>
                <a:off x="2576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8" name="Oval 684"/>
              <p:cNvSpPr>
                <a:spLocks noChangeArrowheads="1"/>
              </p:cNvSpPr>
              <p:nvPr/>
            </p:nvSpPr>
            <p:spPr bwMode="auto">
              <a:xfrm>
                <a:off x="2665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9" name="Oval 685"/>
              <p:cNvSpPr>
                <a:spLocks noChangeArrowheads="1"/>
              </p:cNvSpPr>
              <p:nvPr/>
            </p:nvSpPr>
            <p:spPr bwMode="auto">
              <a:xfrm>
                <a:off x="2745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" name="Oval 686"/>
              <p:cNvSpPr>
                <a:spLocks noChangeArrowheads="1"/>
              </p:cNvSpPr>
              <p:nvPr/>
            </p:nvSpPr>
            <p:spPr bwMode="auto">
              <a:xfrm>
                <a:off x="2825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1" name="Oval 687"/>
              <p:cNvSpPr>
                <a:spLocks noChangeArrowheads="1"/>
              </p:cNvSpPr>
              <p:nvPr/>
            </p:nvSpPr>
            <p:spPr bwMode="auto">
              <a:xfrm>
                <a:off x="2904" y="2576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2" name="Oval 688"/>
              <p:cNvSpPr>
                <a:spLocks noChangeArrowheads="1"/>
              </p:cNvSpPr>
              <p:nvPr/>
            </p:nvSpPr>
            <p:spPr bwMode="auto">
              <a:xfrm>
                <a:off x="2985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3" name="Oval 689"/>
              <p:cNvSpPr>
                <a:spLocks noChangeArrowheads="1"/>
              </p:cNvSpPr>
              <p:nvPr/>
            </p:nvSpPr>
            <p:spPr bwMode="auto">
              <a:xfrm>
                <a:off x="3065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4" name="Oval 690"/>
              <p:cNvSpPr>
                <a:spLocks noChangeArrowheads="1"/>
              </p:cNvSpPr>
              <p:nvPr/>
            </p:nvSpPr>
            <p:spPr bwMode="auto">
              <a:xfrm>
                <a:off x="3145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5" name="Oval 691"/>
              <p:cNvSpPr>
                <a:spLocks noChangeArrowheads="1"/>
              </p:cNvSpPr>
              <p:nvPr/>
            </p:nvSpPr>
            <p:spPr bwMode="auto">
              <a:xfrm>
                <a:off x="3225" y="2576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6" name="Oval 692"/>
              <p:cNvSpPr>
                <a:spLocks noChangeArrowheads="1"/>
              </p:cNvSpPr>
              <p:nvPr/>
            </p:nvSpPr>
            <p:spPr bwMode="auto">
              <a:xfrm>
                <a:off x="2665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7" name="Oval 693"/>
              <p:cNvSpPr>
                <a:spLocks noChangeArrowheads="1"/>
              </p:cNvSpPr>
              <p:nvPr/>
            </p:nvSpPr>
            <p:spPr bwMode="auto">
              <a:xfrm>
                <a:off x="2745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8" name="Oval 694"/>
              <p:cNvSpPr>
                <a:spLocks noChangeArrowheads="1"/>
              </p:cNvSpPr>
              <p:nvPr/>
            </p:nvSpPr>
            <p:spPr bwMode="auto">
              <a:xfrm>
                <a:off x="2825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9" name="Oval 695"/>
              <p:cNvSpPr>
                <a:spLocks noChangeArrowheads="1"/>
              </p:cNvSpPr>
              <p:nvPr/>
            </p:nvSpPr>
            <p:spPr bwMode="auto">
              <a:xfrm>
                <a:off x="2904" y="2629"/>
                <a:ext cx="60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" name="Oval 696"/>
              <p:cNvSpPr>
                <a:spLocks noChangeArrowheads="1"/>
              </p:cNvSpPr>
              <p:nvPr/>
            </p:nvSpPr>
            <p:spPr bwMode="auto">
              <a:xfrm>
                <a:off x="2985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1" name="Oval 697"/>
              <p:cNvSpPr>
                <a:spLocks noChangeArrowheads="1"/>
              </p:cNvSpPr>
              <p:nvPr/>
            </p:nvSpPr>
            <p:spPr bwMode="auto">
              <a:xfrm>
                <a:off x="3065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2" name="Oval 698"/>
              <p:cNvSpPr>
                <a:spLocks noChangeArrowheads="1"/>
              </p:cNvSpPr>
              <p:nvPr/>
            </p:nvSpPr>
            <p:spPr bwMode="auto">
              <a:xfrm>
                <a:off x="3145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3" name="Oval 699"/>
              <p:cNvSpPr>
                <a:spLocks noChangeArrowheads="1"/>
              </p:cNvSpPr>
              <p:nvPr/>
            </p:nvSpPr>
            <p:spPr bwMode="auto">
              <a:xfrm>
                <a:off x="3225" y="2629"/>
                <a:ext cx="59" cy="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4" name="Line 700"/>
              <p:cNvSpPr>
                <a:spLocks noChangeShapeType="1"/>
              </p:cNvSpPr>
              <p:nvPr/>
            </p:nvSpPr>
            <p:spPr bwMode="auto">
              <a:xfrm>
                <a:off x="2064" y="331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845" name="Group 701"/>
              <p:cNvGrpSpPr>
                <a:grpSpLocks/>
              </p:cNvGrpSpPr>
              <p:nvPr/>
            </p:nvGrpSpPr>
            <p:grpSpPr bwMode="auto">
              <a:xfrm>
                <a:off x="2042" y="3406"/>
                <a:ext cx="1268" cy="106"/>
                <a:chOff x="634" y="2102"/>
                <a:chExt cx="1268" cy="106"/>
              </a:xfrm>
            </p:grpSpPr>
            <p:sp>
              <p:nvSpPr>
                <p:cNvPr id="6382" name="Oval 238"/>
                <p:cNvSpPr>
                  <a:spLocks noChangeArrowheads="1"/>
                </p:cNvSpPr>
                <p:nvPr/>
              </p:nvSpPr>
              <p:spPr bwMode="auto">
                <a:xfrm>
                  <a:off x="634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3" name="Oval 239"/>
                <p:cNvSpPr>
                  <a:spLocks noChangeArrowheads="1"/>
                </p:cNvSpPr>
                <p:nvPr/>
              </p:nvSpPr>
              <p:spPr bwMode="auto">
                <a:xfrm>
                  <a:off x="714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4" name="Oval 240"/>
                <p:cNvSpPr>
                  <a:spLocks noChangeArrowheads="1"/>
                </p:cNvSpPr>
                <p:nvPr/>
              </p:nvSpPr>
              <p:spPr bwMode="auto">
                <a:xfrm>
                  <a:off x="794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5" name="Oval 241"/>
                <p:cNvSpPr>
                  <a:spLocks noChangeArrowheads="1"/>
                </p:cNvSpPr>
                <p:nvPr/>
              </p:nvSpPr>
              <p:spPr bwMode="auto">
                <a:xfrm>
                  <a:off x="874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6" name="Oval 242"/>
                <p:cNvSpPr>
                  <a:spLocks noChangeArrowheads="1"/>
                </p:cNvSpPr>
                <p:nvPr/>
              </p:nvSpPr>
              <p:spPr bwMode="auto">
                <a:xfrm>
                  <a:off x="954" y="2102"/>
                  <a:ext cx="60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7" name="Oval 243"/>
                <p:cNvSpPr>
                  <a:spLocks noChangeArrowheads="1"/>
                </p:cNvSpPr>
                <p:nvPr/>
              </p:nvSpPr>
              <p:spPr bwMode="auto">
                <a:xfrm>
                  <a:off x="1034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8" name="Oval 244"/>
                <p:cNvSpPr>
                  <a:spLocks noChangeArrowheads="1"/>
                </p:cNvSpPr>
                <p:nvPr/>
              </p:nvSpPr>
              <p:spPr bwMode="auto">
                <a:xfrm>
                  <a:off x="1114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89" name="Oval 245"/>
                <p:cNvSpPr>
                  <a:spLocks noChangeArrowheads="1"/>
                </p:cNvSpPr>
                <p:nvPr/>
              </p:nvSpPr>
              <p:spPr bwMode="auto">
                <a:xfrm>
                  <a:off x="1194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0" name="Oval 246"/>
                <p:cNvSpPr>
                  <a:spLocks noChangeArrowheads="1"/>
                </p:cNvSpPr>
                <p:nvPr/>
              </p:nvSpPr>
              <p:spPr bwMode="auto">
                <a:xfrm>
                  <a:off x="634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1" name="Oval 247"/>
                <p:cNvSpPr>
                  <a:spLocks noChangeArrowheads="1"/>
                </p:cNvSpPr>
                <p:nvPr/>
              </p:nvSpPr>
              <p:spPr bwMode="auto">
                <a:xfrm>
                  <a:off x="714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2" name="Oval 248"/>
                <p:cNvSpPr>
                  <a:spLocks noChangeArrowheads="1"/>
                </p:cNvSpPr>
                <p:nvPr/>
              </p:nvSpPr>
              <p:spPr bwMode="auto">
                <a:xfrm>
                  <a:off x="794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3" name="Oval 249"/>
                <p:cNvSpPr>
                  <a:spLocks noChangeArrowheads="1"/>
                </p:cNvSpPr>
                <p:nvPr/>
              </p:nvSpPr>
              <p:spPr bwMode="auto">
                <a:xfrm>
                  <a:off x="874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4" name="Oval 250"/>
                <p:cNvSpPr>
                  <a:spLocks noChangeArrowheads="1"/>
                </p:cNvSpPr>
                <p:nvPr/>
              </p:nvSpPr>
              <p:spPr bwMode="auto">
                <a:xfrm>
                  <a:off x="954" y="2155"/>
                  <a:ext cx="60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5" name="Oval 251"/>
                <p:cNvSpPr>
                  <a:spLocks noChangeArrowheads="1"/>
                </p:cNvSpPr>
                <p:nvPr/>
              </p:nvSpPr>
              <p:spPr bwMode="auto">
                <a:xfrm>
                  <a:off x="1034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6" name="Oval 252"/>
                <p:cNvSpPr>
                  <a:spLocks noChangeArrowheads="1"/>
                </p:cNvSpPr>
                <p:nvPr/>
              </p:nvSpPr>
              <p:spPr bwMode="auto">
                <a:xfrm>
                  <a:off x="1114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97" name="Oval 253"/>
                <p:cNvSpPr>
                  <a:spLocks noChangeArrowheads="1"/>
                </p:cNvSpPr>
                <p:nvPr/>
              </p:nvSpPr>
              <p:spPr bwMode="auto">
                <a:xfrm>
                  <a:off x="1194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2" name="Oval 318"/>
                <p:cNvSpPr>
                  <a:spLocks noChangeArrowheads="1"/>
                </p:cNvSpPr>
                <p:nvPr/>
              </p:nvSpPr>
              <p:spPr bwMode="auto">
                <a:xfrm>
                  <a:off x="1283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3" name="Oval 319"/>
                <p:cNvSpPr>
                  <a:spLocks noChangeArrowheads="1"/>
                </p:cNvSpPr>
                <p:nvPr/>
              </p:nvSpPr>
              <p:spPr bwMode="auto">
                <a:xfrm>
                  <a:off x="1363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4" name="Oval 320"/>
                <p:cNvSpPr>
                  <a:spLocks noChangeArrowheads="1"/>
                </p:cNvSpPr>
                <p:nvPr/>
              </p:nvSpPr>
              <p:spPr bwMode="auto">
                <a:xfrm>
                  <a:off x="1443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5" name="Oval 321"/>
                <p:cNvSpPr>
                  <a:spLocks noChangeArrowheads="1"/>
                </p:cNvSpPr>
                <p:nvPr/>
              </p:nvSpPr>
              <p:spPr bwMode="auto">
                <a:xfrm>
                  <a:off x="1522" y="2102"/>
                  <a:ext cx="60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6" name="Oval 322"/>
                <p:cNvSpPr>
                  <a:spLocks noChangeArrowheads="1"/>
                </p:cNvSpPr>
                <p:nvPr/>
              </p:nvSpPr>
              <p:spPr bwMode="auto">
                <a:xfrm>
                  <a:off x="1603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7" name="Oval 323"/>
                <p:cNvSpPr>
                  <a:spLocks noChangeArrowheads="1"/>
                </p:cNvSpPr>
                <p:nvPr/>
              </p:nvSpPr>
              <p:spPr bwMode="auto">
                <a:xfrm>
                  <a:off x="1683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8" name="Oval 324"/>
                <p:cNvSpPr>
                  <a:spLocks noChangeArrowheads="1"/>
                </p:cNvSpPr>
                <p:nvPr/>
              </p:nvSpPr>
              <p:spPr bwMode="auto">
                <a:xfrm>
                  <a:off x="1763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69" name="Oval 325"/>
                <p:cNvSpPr>
                  <a:spLocks noChangeArrowheads="1"/>
                </p:cNvSpPr>
                <p:nvPr/>
              </p:nvSpPr>
              <p:spPr bwMode="auto">
                <a:xfrm>
                  <a:off x="1843" y="2102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0" name="Oval 326"/>
                <p:cNvSpPr>
                  <a:spLocks noChangeArrowheads="1"/>
                </p:cNvSpPr>
                <p:nvPr/>
              </p:nvSpPr>
              <p:spPr bwMode="auto">
                <a:xfrm>
                  <a:off x="1283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1" name="Oval 327"/>
                <p:cNvSpPr>
                  <a:spLocks noChangeArrowheads="1"/>
                </p:cNvSpPr>
                <p:nvPr/>
              </p:nvSpPr>
              <p:spPr bwMode="auto">
                <a:xfrm>
                  <a:off x="1363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2" name="Oval 328"/>
                <p:cNvSpPr>
                  <a:spLocks noChangeArrowheads="1"/>
                </p:cNvSpPr>
                <p:nvPr/>
              </p:nvSpPr>
              <p:spPr bwMode="auto">
                <a:xfrm>
                  <a:off x="1443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3" name="Oval 329"/>
                <p:cNvSpPr>
                  <a:spLocks noChangeArrowheads="1"/>
                </p:cNvSpPr>
                <p:nvPr/>
              </p:nvSpPr>
              <p:spPr bwMode="auto">
                <a:xfrm>
                  <a:off x="1522" y="2155"/>
                  <a:ext cx="60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4" name="Oval 330"/>
                <p:cNvSpPr>
                  <a:spLocks noChangeArrowheads="1"/>
                </p:cNvSpPr>
                <p:nvPr/>
              </p:nvSpPr>
              <p:spPr bwMode="auto">
                <a:xfrm>
                  <a:off x="1603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5" name="Oval 331"/>
                <p:cNvSpPr>
                  <a:spLocks noChangeArrowheads="1"/>
                </p:cNvSpPr>
                <p:nvPr/>
              </p:nvSpPr>
              <p:spPr bwMode="auto">
                <a:xfrm>
                  <a:off x="1683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6" name="Oval 332"/>
                <p:cNvSpPr>
                  <a:spLocks noChangeArrowheads="1"/>
                </p:cNvSpPr>
                <p:nvPr/>
              </p:nvSpPr>
              <p:spPr bwMode="auto">
                <a:xfrm>
                  <a:off x="1763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77" name="Oval 333"/>
                <p:cNvSpPr>
                  <a:spLocks noChangeArrowheads="1"/>
                </p:cNvSpPr>
                <p:nvPr/>
              </p:nvSpPr>
              <p:spPr bwMode="auto">
                <a:xfrm>
                  <a:off x="1843" y="2155"/>
                  <a:ext cx="59" cy="5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850" name="Rectangle 706"/>
            <p:cNvSpPr>
              <a:spLocks noChangeArrowheads="1"/>
            </p:cNvSpPr>
            <p:nvPr/>
          </p:nvSpPr>
          <p:spPr bwMode="auto">
            <a:xfrm>
              <a:off x="4752" y="2160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E</a:t>
              </a:r>
              <a:r>
                <a:rPr lang="en-US" sz="1600" baseline="-25000"/>
                <a:t>f</a:t>
              </a:r>
            </a:p>
          </p:txBody>
        </p:sp>
      </p:grpSp>
      <p:sp>
        <p:nvSpPr>
          <p:cNvPr id="6851" name="Text Box 707"/>
          <p:cNvSpPr txBox="1">
            <a:spLocks noChangeArrowheads="1"/>
          </p:cNvSpPr>
          <p:nvPr/>
        </p:nvSpPr>
        <p:spPr bwMode="auto">
          <a:xfrm>
            <a:off x="457200" y="4953000"/>
            <a:ext cx="2819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Examples: </a:t>
            </a:r>
            <a:r>
              <a:rPr lang="en-US" sz="1600">
                <a:solidFill>
                  <a:schemeClr val="accent2"/>
                </a:solidFill>
              </a:rPr>
              <a:t>GaAs</a:t>
            </a:r>
            <a:r>
              <a:rPr lang="en-US" sz="1600"/>
              <a:t> doped with </a:t>
            </a:r>
            <a:r>
              <a:rPr lang="en-US" sz="1600">
                <a:solidFill>
                  <a:srgbClr val="FF3300"/>
                </a:solidFill>
              </a:rPr>
              <a:t>Br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                  </a:t>
            </a:r>
            <a:r>
              <a:rPr lang="en-US" sz="1600">
                <a:solidFill>
                  <a:schemeClr val="accent2"/>
                </a:solidFill>
              </a:rPr>
              <a:t>Si</a:t>
            </a:r>
            <a:r>
              <a:rPr lang="en-US" sz="1600"/>
              <a:t>  doped with </a:t>
            </a:r>
            <a:r>
              <a:rPr lang="en-US" sz="1600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6852" name="Text Box 708"/>
          <p:cNvSpPr txBox="1">
            <a:spLocks noChangeArrowheads="1"/>
          </p:cNvSpPr>
          <p:nvPr/>
        </p:nvSpPr>
        <p:spPr bwMode="auto">
          <a:xfrm>
            <a:off x="5334000" y="4953000"/>
            <a:ext cx="2819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Examples: </a:t>
            </a:r>
            <a:r>
              <a:rPr lang="en-US" sz="1600">
                <a:solidFill>
                  <a:schemeClr val="accent2"/>
                </a:solidFill>
              </a:rPr>
              <a:t>GaAs</a:t>
            </a:r>
            <a:r>
              <a:rPr lang="en-US" sz="1600"/>
              <a:t> doped with </a:t>
            </a:r>
            <a:r>
              <a:rPr lang="en-US" sz="1600">
                <a:solidFill>
                  <a:schemeClr val="accent1"/>
                </a:solidFill>
              </a:rPr>
              <a:t>Zn</a:t>
            </a:r>
          </a:p>
          <a:p>
            <a:pPr>
              <a:spcBef>
                <a:spcPct val="50000"/>
              </a:spcBef>
            </a:pPr>
            <a:r>
              <a:rPr lang="en-US" sz="1600">
                <a:solidFill>
                  <a:srgbClr val="FF3300"/>
                </a:solidFill>
              </a:rPr>
              <a:t>                  </a:t>
            </a:r>
            <a:r>
              <a:rPr lang="en-US" sz="1600">
                <a:solidFill>
                  <a:schemeClr val="accent2"/>
                </a:solidFill>
              </a:rPr>
              <a:t>Si</a:t>
            </a:r>
            <a:r>
              <a:rPr lang="en-US" sz="1600"/>
              <a:t>  doped with </a:t>
            </a:r>
            <a:r>
              <a:rPr lang="en-US" sz="1600">
                <a:solidFill>
                  <a:schemeClr val="accent1"/>
                </a:solidFill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89642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0" y="1905000"/>
            <a:ext cx="20574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6000" y="3886200"/>
            <a:ext cx="20574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23082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4352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5622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26892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2816225" y="4054475"/>
            <a:ext cx="95250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9432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0702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31972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3082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24352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25622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26892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816225" y="4137025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29432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30702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31972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23082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24352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25622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26892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2816225" y="4221163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29432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30702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31972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23082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24352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25622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26892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816225" y="4305300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29432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30702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31972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23082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24352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25622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26892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2816225" y="4389438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29432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30702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31972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auto">
          <a:xfrm>
            <a:off x="23082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24352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25622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26892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8" name="Oval 50"/>
          <p:cNvSpPr>
            <a:spLocks noChangeArrowheads="1"/>
          </p:cNvSpPr>
          <p:nvPr/>
        </p:nvSpPr>
        <p:spPr bwMode="auto">
          <a:xfrm>
            <a:off x="2816225" y="4473575"/>
            <a:ext cx="95250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" name="Oval 51"/>
          <p:cNvSpPr>
            <a:spLocks noChangeArrowheads="1"/>
          </p:cNvSpPr>
          <p:nvPr/>
        </p:nvSpPr>
        <p:spPr bwMode="auto">
          <a:xfrm>
            <a:off x="29432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0" name="Oval 52"/>
          <p:cNvSpPr>
            <a:spLocks noChangeArrowheads="1"/>
          </p:cNvSpPr>
          <p:nvPr/>
        </p:nvSpPr>
        <p:spPr bwMode="auto">
          <a:xfrm>
            <a:off x="30702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1" name="Oval 53"/>
          <p:cNvSpPr>
            <a:spLocks noChangeArrowheads="1"/>
          </p:cNvSpPr>
          <p:nvPr/>
        </p:nvSpPr>
        <p:spPr bwMode="auto">
          <a:xfrm>
            <a:off x="31972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2" name="Oval 54"/>
          <p:cNvSpPr>
            <a:spLocks noChangeArrowheads="1"/>
          </p:cNvSpPr>
          <p:nvPr/>
        </p:nvSpPr>
        <p:spPr bwMode="auto">
          <a:xfrm>
            <a:off x="23082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3" name="Oval 55"/>
          <p:cNvSpPr>
            <a:spLocks noChangeArrowheads="1"/>
          </p:cNvSpPr>
          <p:nvPr/>
        </p:nvSpPr>
        <p:spPr bwMode="auto">
          <a:xfrm>
            <a:off x="24352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4" name="Oval 56"/>
          <p:cNvSpPr>
            <a:spLocks noChangeArrowheads="1"/>
          </p:cNvSpPr>
          <p:nvPr/>
        </p:nvSpPr>
        <p:spPr bwMode="auto">
          <a:xfrm>
            <a:off x="25622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5" name="Oval 57"/>
          <p:cNvSpPr>
            <a:spLocks noChangeArrowheads="1"/>
          </p:cNvSpPr>
          <p:nvPr/>
        </p:nvSpPr>
        <p:spPr bwMode="auto">
          <a:xfrm>
            <a:off x="26892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6" name="Oval 58"/>
          <p:cNvSpPr>
            <a:spLocks noChangeArrowheads="1"/>
          </p:cNvSpPr>
          <p:nvPr/>
        </p:nvSpPr>
        <p:spPr bwMode="auto">
          <a:xfrm>
            <a:off x="2816225" y="4556125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29432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Oval 60"/>
          <p:cNvSpPr>
            <a:spLocks noChangeArrowheads="1"/>
          </p:cNvSpPr>
          <p:nvPr/>
        </p:nvSpPr>
        <p:spPr bwMode="auto">
          <a:xfrm>
            <a:off x="30702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9" name="Oval 61"/>
          <p:cNvSpPr>
            <a:spLocks noChangeArrowheads="1"/>
          </p:cNvSpPr>
          <p:nvPr/>
        </p:nvSpPr>
        <p:spPr bwMode="auto">
          <a:xfrm>
            <a:off x="31972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>
            <a:off x="23082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1" name="Oval 63"/>
          <p:cNvSpPr>
            <a:spLocks noChangeArrowheads="1"/>
          </p:cNvSpPr>
          <p:nvPr/>
        </p:nvSpPr>
        <p:spPr bwMode="auto">
          <a:xfrm>
            <a:off x="24352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2" name="Oval 64"/>
          <p:cNvSpPr>
            <a:spLocks noChangeArrowheads="1"/>
          </p:cNvSpPr>
          <p:nvPr/>
        </p:nvSpPr>
        <p:spPr bwMode="auto">
          <a:xfrm>
            <a:off x="25622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3" name="Oval 65"/>
          <p:cNvSpPr>
            <a:spLocks noChangeArrowheads="1"/>
          </p:cNvSpPr>
          <p:nvPr/>
        </p:nvSpPr>
        <p:spPr bwMode="auto">
          <a:xfrm>
            <a:off x="26892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4" name="Oval 66"/>
          <p:cNvSpPr>
            <a:spLocks noChangeArrowheads="1"/>
          </p:cNvSpPr>
          <p:nvPr/>
        </p:nvSpPr>
        <p:spPr bwMode="auto">
          <a:xfrm>
            <a:off x="2816225" y="4640263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5" name="Oval 67"/>
          <p:cNvSpPr>
            <a:spLocks noChangeArrowheads="1"/>
          </p:cNvSpPr>
          <p:nvPr/>
        </p:nvSpPr>
        <p:spPr bwMode="auto">
          <a:xfrm>
            <a:off x="29432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6" name="Oval 68"/>
          <p:cNvSpPr>
            <a:spLocks noChangeArrowheads="1"/>
          </p:cNvSpPr>
          <p:nvPr/>
        </p:nvSpPr>
        <p:spPr bwMode="auto">
          <a:xfrm>
            <a:off x="30702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Oval 69"/>
          <p:cNvSpPr>
            <a:spLocks noChangeArrowheads="1"/>
          </p:cNvSpPr>
          <p:nvPr/>
        </p:nvSpPr>
        <p:spPr bwMode="auto">
          <a:xfrm>
            <a:off x="31972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9" name="Oval 71"/>
          <p:cNvSpPr>
            <a:spLocks noChangeArrowheads="1"/>
          </p:cNvSpPr>
          <p:nvPr/>
        </p:nvSpPr>
        <p:spPr bwMode="auto">
          <a:xfrm>
            <a:off x="2308225" y="38862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0" name="Oval 72"/>
          <p:cNvSpPr>
            <a:spLocks noChangeArrowheads="1"/>
          </p:cNvSpPr>
          <p:nvPr/>
        </p:nvSpPr>
        <p:spPr bwMode="auto">
          <a:xfrm>
            <a:off x="2435225" y="38862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1" name="Oval 73"/>
          <p:cNvSpPr>
            <a:spLocks noChangeArrowheads="1"/>
          </p:cNvSpPr>
          <p:nvPr/>
        </p:nvSpPr>
        <p:spPr bwMode="auto">
          <a:xfrm>
            <a:off x="2562225" y="38862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2" name="Oval 74"/>
          <p:cNvSpPr>
            <a:spLocks noChangeArrowheads="1"/>
          </p:cNvSpPr>
          <p:nvPr/>
        </p:nvSpPr>
        <p:spPr bwMode="auto">
          <a:xfrm>
            <a:off x="2689225" y="38862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3" name="Oval 75"/>
          <p:cNvSpPr>
            <a:spLocks noChangeArrowheads="1"/>
          </p:cNvSpPr>
          <p:nvPr/>
        </p:nvSpPr>
        <p:spPr bwMode="auto">
          <a:xfrm>
            <a:off x="2816225" y="3886200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Oval 76"/>
          <p:cNvSpPr>
            <a:spLocks noChangeArrowheads="1"/>
          </p:cNvSpPr>
          <p:nvPr/>
        </p:nvSpPr>
        <p:spPr bwMode="auto">
          <a:xfrm>
            <a:off x="2943225" y="38862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5" name="Oval 77"/>
          <p:cNvSpPr>
            <a:spLocks noChangeArrowheads="1"/>
          </p:cNvSpPr>
          <p:nvPr/>
        </p:nvSpPr>
        <p:spPr bwMode="auto">
          <a:xfrm>
            <a:off x="3070225" y="38862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6" name="Oval 78"/>
          <p:cNvSpPr>
            <a:spLocks noChangeArrowheads="1"/>
          </p:cNvSpPr>
          <p:nvPr/>
        </p:nvSpPr>
        <p:spPr bwMode="auto">
          <a:xfrm>
            <a:off x="3197225" y="38862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7" name="Oval 79"/>
          <p:cNvSpPr>
            <a:spLocks noChangeArrowheads="1"/>
          </p:cNvSpPr>
          <p:nvPr/>
        </p:nvSpPr>
        <p:spPr bwMode="auto">
          <a:xfrm>
            <a:off x="2308225" y="39703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8" name="Oval 80"/>
          <p:cNvSpPr>
            <a:spLocks noChangeArrowheads="1"/>
          </p:cNvSpPr>
          <p:nvPr/>
        </p:nvSpPr>
        <p:spPr bwMode="auto">
          <a:xfrm>
            <a:off x="2435225" y="39703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9" name="Oval 81"/>
          <p:cNvSpPr>
            <a:spLocks noChangeArrowheads="1"/>
          </p:cNvSpPr>
          <p:nvPr/>
        </p:nvSpPr>
        <p:spPr bwMode="auto">
          <a:xfrm>
            <a:off x="2562225" y="39703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" name="Oval 82"/>
          <p:cNvSpPr>
            <a:spLocks noChangeArrowheads="1"/>
          </p:cNvSpPr>
          <p:nvPr/>
        </p:nvSpPr>
        <p:spPr bwMode="auto">
          <a:xfrm>
            <a:off x="2689225" y="39703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1" name="Oval 83"/>
          <p:cNvSpPr>
            <a:spLocks noChangeArrowheads="1"/>
          </p:cNvSpPr>
          <p:nvPr/>
        </p:nvSpPr>
        <p:spPr bwMode="auto">
          <a:xfrm>
            <a:off x="2816225" y="3970338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2" name="Oval 84"/>
          <p:cNvSpPr>
            <a:spLocks noChangeArrowheads="1"/>
          </p:cNvSpPr>
          <p:nvPr/>
        </p:nvSpPr>
        <p:spPr bwMode="auto">
          <a:xfrm>
            <a:off x="2943225" y="39703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3" name="Oval 85"/>
          <p:cNvSpPr>
            <a:spLocks noChangeArrowheads="1"/>
          </p:cNvSpPr>
          <p:nvPr/>
        </p:nvSpPr>
        <p:spPr bwMode="auto">
          <a:xfrm>
            <a:off x="3070225" y="39703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4" name="Oval 86"/>
          <p:cNvSpPr>
            <a:spLocks noChangeArrowheads="1"/>
          </p:cNvSpPr>
          <p:nvPr/>
        </p:nvSpPr>
        <p:spPr bwMode="auto">
          <a:xfrm>
            <a:off x="3197225" y="39703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5" name="Oval 87"/>
          <p:cNvSpPr>
            <a:spLocks noChangeArrowheads="1"/>
          </p:cNvSpPr>
          <p:nvPr/>
        </p:nvSpPr>
        <p:spPr bwMode="auto">
          <a:xfrm>
            <a:off x="3338513" y="38862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6" name="Oval 88"/>
          <p:cNvSpPr>
            <a:spLocks noChangeArrowheads="1"/>
          </p:cNvSpPr>
          <p:nvPr/>
        </p:nvSpPr>
        <p:spPr bwMode="auto">
          <a:xfrm>
            <a:off x="3465513" y="38862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7" name="Oval 89"/>
          <p:cNvSpPr>
            <a:spLocks noChangeArrowheads="1"/>
          </p:cNvSpPr>
          <p:nvPr/>
        </p:nvSpPr>
        <p:spPr bwMode="auto">
          <a:xfrm>
            <a:off x="3592513" y="38862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3" name="Oval 95"/>
          <p:cNvSpPr>
            <a:spLocks noChangeArrowheads="1"/>
          </p:cNvSpPr>
          <p:nvPr/>
        </p:nvSpPr>
        <p:spPr bwMode="auto">
          <a:xfrm>
            <a:off x="3338513" y="39703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4" name="Oval 96"/>
          <p:cNvSpPr>
            <a:spLocks noChangeArrowheads="1"/>
          </p:cNvSpPr>
          <p:nvPr/>
        </p:nvSpPr>
        <p:spPr bwMode="auto">
          <a:xfrm>
            <a:off x="3465513" y="39703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5" name="Oval 97"/>
          <p:cNvSpPr>
            <a:spLocks noChangeArrowheads="1"/>
          </p:cNvSpPr>
          <p:nvPr/>
        </p:nvSpPr>
        <p:spPr bwMode="auto">
          <a:xfrm>
            <a:off x="3592513" y="39703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" name="Oval 103"/>
          <p:cNvSpPr>
            <a:spLocks noChangeArrowheads="1"/>
          </p:cNvSpPr>
          <p:nvPr/>
        </p:nvSpPr>
        <p:spPr bwMode="auto">
          <a:xfrm>
            <a:off x="33385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" name="Oval 104"/>
          <p:cNvSpPr>
            <a:spLocks noChangeArrowheads="1"/>
          </p:cNvSpPr>
          <p:nvPr/>
        </p:nvSpPr>
        <p:spPr bwMode="auto">
          <a:xfrm>
            <a:off x="34655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" name="Oval 105"/>
          <p:cNvSpPr>
            <a:spLocks noChangeArrowheads="1"/>
          </p:cNvSpPr>
          <p:nvPr/>
        </p:nvSpPr>
        <p:spPr bwMode="auto">
          <a:xfrm>
            <a:off x="35925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9" name="Oval 111"/>
          <p:cNvSpPr>
            <a:spLocks noChangeArrowheads="1"/>
          </p:cNvSpPr>
          <p:nvPr/>
        </p:nvSpPr>
        <p:spPr bwMode="auto">
          <a:xfrm>
            <a:off x="33385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" name="Oval 112"/>
          <p:cNvSpPr>
            <a:spLocks noChangeArrowheads="1"/>
          </p:cNvSpPr>
          <p:nvPr/>
        </p:nvSpPr>
        <p:spPr bwMode="auto">
          <a:xfrm>
            <a:off x="34655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" name="Oval 113"/>
          <p:cNvSpPr>
            <a:spLocks noChangeArrowheads="1"/>
          </p:cNvSpPr>
          <p:nvPr/>
        </p:nvSpPr>
        <p:spPr bwMode="auto">
          <a:xfrm>
            <a:off x="35925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7" name="Oval 119"/>
          <p:cNvSpPr>
            <a:spLocks noChangeArrowheads="1"/>
          </p:cNvSpPr>
          <p:nvPr/>
        </p:nvSpPr>
        <p:spPr bwMode="auto">
          <a:xfrm>
            <a:off x="33385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8" name="Oval 120"/>
          <p:cNvSpPr>
            <a:spLocks noChangeArrowheads="1"/>
          </p:cNvSpPr>
          <p:nvPr/>
        </p:nvSpPr>
        <p:spPr bwMode="auto">
          <a:xfrm>
            <a:off x="34655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9" name="Oval 121"/>
          <p:cNvSpPr>
            <a:spLocks noChangeArrowheads="1"/>
          </p:cNvSpPr>
          <p:nvPr/>
        </p:nvSpPr>
        <p:spPr bwMode="auto">
          <a:xfrm>
            <a:off x="35925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5" name="Oval 127"/>
          <p:cNvSpPr>
            <a:spLocks noChangeArrowheads="1"/>
          </p:cNvSpPr>
          <p:nvPr/>
        </p:nvSpPr>
        <p:spPr bwMode="auto">
          <a:xfrm>
            <a:off x="33385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6" name="Oval 128"/>
          <p:cNvSpPr>
            <a:spLocks noChangeArrowheads="1"/>
          </p:cNvSpPr>
          <p:nvPr/>
        </p:nvSpPr>
        <p:spPr bwMode="auto">
          <a:xfrm>
            <a:off x="34655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7" name="Oval 129"/>
          <p:cNvSpPr>
            <a:spLocks noChangeArrowheads="1"/>
          </p:cNvSpPr>
          <p:nvPr/>
        </p:nvSpPr>
        <p:spPr bwMode="auto">
          <a:xfrm>
            <a:off x="35925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3" name="Oval 135"/>
          <p:cNvSpPr>
            <a:spLocks noChangeArrowheads="1"/>
          </p:cNvSpPr>
          <p:nvPr/>
        </p:nvSpPr>
        <p:spPr bwMode="auto">
          <a:xfrm>
            <a:off x="33385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4" name="Oval 136"/>
          <p:cNvSpPr>
            <a:spLocks noChangeArrowheads="1"/>
          </p:cNvSpPr>
          <p:nvPr/>
        </p:nvSpPr>
        <p:spPr bwMode="auto">
          <a:xfrm>
            <a:off x="34655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5" name="Oval 137"/>
          <p:cNvSpPr>
            <a:spLocks noChangeArrowheads="1"/>
          </p:cNvSpPr>
          <p:nvPr/>
        </p:nvSpPr>
        <p:spPr bwMode="auto">
          <a:xfrm>
            <a:off x="35925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1" name="Oval 143"/>
          <p:cNvSpPr>
            <a:spLocks noChangeArrowheads="1"/>
          </p:cNvSpPr>
          <p:nvPr/>
        </p:nvSpPr>
        <p:spPr bwMode="auto">
          <a:xfrm>
            <a:off x="33385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2" name="Oval 144"/>
          <p:cNvSpPr>
            <a:spLocks noChangeArrowheads="1"/>
          </p:cNvSpPr>
          <p:nvPr/>
        </p:nvSpPr>
        <p:spPr bwMode="auto">
          <a:xfrm>
            <a:off x="34655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3" name="Oval 145"/>
          <p:cNvSpPr>
            <a:spLocks noChangeArrowheads="1"/>
          </p:cNvSpPr>
          <p:nvPr/>
        </p:nvSpPr>
        <p:spPr bwMode="auto">
          <a:xfrm>
            <a:off x="35925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9" name="Oval 151"/>
          <p:cNvSpPr>
            <a:spLocks noChangeArrowheads="1"/>
          </p:cNvSpPr>
          <p:nvPr/>
        </p:nvSpPr>
        <p:spPr bwMode="auto">
          <a:xfrm>
            <a:off x="33385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0" name="Oval 152"/>
          <p:cNvSpPr>
            <a:spLocks noChangeArrowheads="1"/>
          </p:cNvSpPr>
          <p:nvPr/>
        </p:nvSpPr>
        <p:spPr bwMode="auto">
          <a:xfrm>
            <a:off x="34655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1" name="Oval 153"/>
          <p:cNvSpPr>
            <a:spLocks noChangeArrowheads="1"/>
          </p:cNvSpPr>
          <p:nvPr/>
        </p:nvSpPr>
        <p:spPr bwMode="auto">
          <a:xfrm>
            <a:off x="35925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7" name="Oval 159"/>
          <p:cNvSpPr>
            <a:spLocks noChangeArrowheads="1"/>
          </p:cNvSpPr>
          <p:nvPr/>
        </p:nvSpPr>
        <p:spPr bwMode="auto">
          <a:xfrm>
            <a:off x="33385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8" name="Oval 160"/>
          <p:cNvSpPr>
            <a:spLocks noChangeArrowheads="1"/>
          </p:cNvSpPr>
          <p:nvPr/>
        </p:nvSpPr>
        <p:spPr bwMode="auto">
          <a:xfrm>
            <a:off x="34655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9" name="Oval 161"/>
          <p:cNvSpPr>
            <a:spLocks noChangeArrowheads="1"/>
          </p:cNvSpPr>
          <p:nvPr/>
        </p:nvSpPr>
        <p:spPr bwMode="auto">
          <a:xfrm>
            <a:off x="35925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5" name="Oval 167"/>
          <p:cNvSpPr>
            <a:spLocks noChangeArrowheads="1"/>
          </p:cNvSpPr>
          <p:nvPr/>
        </p:nvSpPr>
        <p:spPr bwMode="auto">
          <a:xfrm>
            <a:off x="22860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6" name="Oval 168"/>
          <p:cNvSpPr>
            <a:spLocks noChangeArrowheads="1"/>
          </p:cNvSpPr>
          <p:nvPr/>
        </p:nvSpPr>
        <p:spPr bwMode="auto">
          <a:xfrm>
            <a:off x="24130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7" name="Oval 169"/>
          <p:cNvSpPr>
            <a:spLocks noChangeArrowheads="1"/>
          </p:cNvSpPr>
          <p:nvPr/>
        </p:nvSpPr>
        <p:spPr bwMode="auto">
          <a:xfrm>
            <a:off x="25400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8" name="Oval 170"/>
          <p:cNvSpPr>
            <a:spLocks noChangeArrowheads="1"/>
          </p:cNvSpPr>
          <p:nvPr/>
        </p:nvSpPr>
        <p:spPr bwMode="auto">
          <a:xfrm>
            <a:off x="26670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9" name="Oval 171"/>
          <p:cNvSpPr>
            <a:spLocks noChangeArrowheads="1"/>
          </p:cNvSpPr>
          <p:nvPr/>
        </p:nvSpPr>
        <p:spPr bwMode="auto">
          <a:xfrm>
            <a:off x="2794000" y="19050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0" name="Oval 172"/>
          <p:cNvSpPr>
            <a:spLocks noChangeArrowheads="1"/>
          </p:cNvSpPr>
          <p:nvPr/>
        </p:nvSpPr>
        <p:spPr bwMode="auto">
          <a:xfrm>
            <a:off x="29210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1" name="Oval 173"/>
          <p:cNvSpPr>
            <a:spLocks noChangeArrowheads="1"/>
          </p:cNvSpPr>
          <p:nvPr/>
        </p:nvSpPr>
        <p:spPr bwMode="auto">
          <a:xfrm>
            <a:off x="30480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" name="Oval 174"/>
          <p:cNvSpPr>
            <a:spLocks noChangeArrowheads="1"/>
          </p:cNvSpPr>
          <p:nvPr/>
        </p:nvSpPr>
        <p:spPr bwMode="auto">
          <a:xfrm>
            <a:off x="31750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3" name="Oval 175"/>
          <p:cNvSpPr>
            <a:spLocks noChangeArrowheads="1"/>
          </p:cNvSpPr>
          <p:nvPr/>
        </p:nvSpPr>
        <p:spPr bwMode="auto">
          <a:xfrm>
            <a:off x="22860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4" name="Oval 176"/>
          <p:cNvSpPr>
            <a:spLocks noChangeArrowheads="1"/>
          </p:cNvSpPr>
          <p:nvPr/>
        </p:nvSpPr>
        <p:spPr bwMode="auto">
          <a:xfrm>
            <a:off x="24130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5" name="Oval 177"/>
          <p:cNvSpPr>
            <a:spLocks noChangeArrowheads="1"/>
          </p:cNvSpPr>
          <p:nvPr/>
        </p:nvSpPr>
        <p:spPr bwMode="auto">
          <a:xfrm>
            <a:off x="25400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6" name="Oval 178"/>
          <p:cNvSpPr>
            <a:spLocks noChangeArrowheads="1"/>
          </p:cNvSpPr>
          <p:nvPr/>
        </p:nvSpPr>
        <p:spPr bwMode="auto">
          <a:xfrm>
            <a:off x="26670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7" name="Oval 179"/>
          <p:cNvSpPr>
            <a:spLocks noChangeArrowheads="1"/>
          </p:cNvSpPr>
          <p:nvPr/>
        </p:nvSpPr>
        <p:spPr bwMode="auto">
          <a:xfrm>
            <a:off x="2794000" y="19891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8" name="Oval 180"/>
          <p:cNvSpPr>
            <a:spLocks noChangeArrowheads="1"/>
          </p:cNvSpPr>
          <p:nvPr/>
        </p:nvSpPr>
        <p:spPr bwMode="auto">
          <a:xfrm>
            <a:off x="29210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9" name="Oval 181"/>
          <p:cNvSpPr>
            <a:spLocks noChangeArrowheads="1"/>
          </p:cNvSpPr>
          <p:nvPr/>
        </p:nvSpPr>
        <p:spPr bwMode="auto">
          <a:xfrm>
            <a:off x="30480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0" name="Oval 182"/>
          <p:cNvSpPr>
            <a:spLocks noChangeArrowheads="1"/>
          </p:cNvSpPr>
          <p:nvPr/>
        </p:nvSpPr>
        <p:spPr bwMode="auto">
          <a:xfrm>
            <a:off x="31750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1" name="Oval 183"/>
          <p:cNvSpPr>
            <a:spLocks noChangeArrowheads="1"/>
          </p:cNvSpPr>
          <p:nvPr/>
        </p:nvSpPr>
        <p:spPr bwMode="auto">
          <a:xfrm>
            <a:off x="22860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" name="Oval 184"/>
          <p:cNvSpPr>
            <a:spLocks noChangeArrowheads="1"/>
          </p:cNvSpPr>
          <p:nvPr/>
        </p:nvSpPr>
        <p:spPr bwMode="auto">
          <a:xfrm>
            <a:off x="24130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3" name="Oval 185"/>
          <p:cNvSpPr>
            <a:spLocks noChangeArrowheads="1"/>
          </p:cNvSpPr>
          <p:nvPr/>
        </p:nvSpPr>
        <p:spPr bwMode="auto">
          <a:xfrm>
            <a:off x="25400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4" name="Oval 186"/>
          <p:cNvSpPr>
            <a:spLocks noChangeArrowheads="1"/>
          </p:cNvSpPr>
          <p:nvPr/>
        </p:nvSpPr>
        <p:spPr bwMode="auto">
          <a:xfrm>
            <a:off x="26670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5" name="Oval 187"/>
          <p:cNvSpPr>
            <a:spLocks noChangeArrowheads="1"/>
          </p:cNvSpPr>
          <p:nvPr/>
        </p:nvSpPr>
        <p:spPr bwMode="auto">
          <a:xfrm>
            <a:off x="2794000" y="2073275"/>
            <a:ext cx="95250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6" name="Oval 188"/>
          <p:cNvSpPr>
            <a:spLocks noChangeArrowheads="1"/>
          </p:cNvSpPr>
          <p:nvPr/>
        </p:nvSpPr>
        <p:spPr bwMode="auto">
          <a:xfrm>
            <a:off x="29210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7" name="Oval 189"/>
          <p:cNvSpPr>
            <a:spLocks noChangeArrowheads="1"/>
          </p:cNvSpPr>
          <p:nvPr/>
        </p:nvSpPr>
        <p:spPr bwMode="auto">
          <a:xfrm>
            <a:off x="30480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8" name="Oval 190"/>
          <p:cNvSpPr>
            <a:spLocks noChangeArrowheads="1"/>
          </p:cNvSpPr>
          <p:nvPr/>
        </p:nvSpPr>
        <p:spPr bwMode="auto">
          <a:xfrm>
            <a:off x="31750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9" name="Oval 191"/>
          <p:cNvSpPr>
            <a:spLocks noChangeArrowheads="1"/>
          </p:cNvSpPr>
          <p:nvPr/>
        </p:nvSpPr>
        <p:spPr bwMode="auto">
          <a:xfrm>
            <a:off x="22860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0" name="Oval 192"/>
          <p:cNvSpPr>
            <a:spLocks noChangeArrowheads="1"/>
          </p:cNvSpPr>
          <p:nvPr/>
        </p:nvSpPr>
        <p:spPr bwMode="auto">
          <a:xfrm>
            <a:off x="24130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1" name="Oval 193"/>
          <p:cNvSpPr>
            <a:spLocks noChangeArrowheads="1"/>
          </p:cNvSpPr>
          <p:nvPr/>
        </p:nvSpPr>
        <p:spPr bwMode="auto">
          <a:xfrm>
            <a:off x="25400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" name="Oval 194"/>
          <p:cNvSpPr>
            <a:spLocks noChangeArrowheads="1"/>
          </p:cNvSpPr>
          <p:nvPr/>
        </p:nvSpPr>
        <p:spPr bwMode="auto">
          <a:xfrm>
            <a:off x="26670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" name="Oval 195"/>
          <p:cNvSpPr>
            <a:spLocks noChangeArrowheads="1"/>
          </p:cNvSpPr>
          <p:nvPr/>
        </p:nvSpPr>
        <p:spPr bwMode="auto">
          <a:xfrm>
            <a:off x="2794000" y="2155825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4" name="Oval 196"/>
          <p:cNvSpPr>
            <a:spLocks noChangeArrowheads="1"/>
          </p:cNvSpPr>
          <p:nvPr/>
        </p:nvSpPr>
        <p:spPr bwMode="auto">
          <a:xfrm>
            <a:off x="29210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5" name="Oval 197"/>
          <p:cNvSpPr>
            <a:spLocks noChangeArrowheads="1"/>
          </p:cNvSpPr>
          <p:nvPr/>
        </p:nvSpPr>
        <p:spPr bwMode="auto">
          <a:xfrm>
            <a:off x="30480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6" name="Oval 198"/>
          <p:cNvSpPr>
            <a:spLocks noChangeArrowheads="1"/>
          </p:cNvSpPr>
          <p:nvPr/>
        </p:nvSpPr>
        <p:spPr bwMode="auto">
          <a:xfrm>
            <a:off x="31750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7" name="Oval 199"/>
          <p:cNvSpPr>
            <a:spLocks noChangeArrowheads="1"/>
          </p:cNvSpPr>
          <p:nvPr/>
        </p:nvSpPr>
        <p:spPr bwMode="auto">
          <a:xfrm>
            <a:off x="22860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8" name="Oval 200"/>
          <p:cNvSpPr>
            <a:spLocks noChangeArrowheads="1"/>
          </p:cNvSpPr>
          <p:nvPr/>
        </p:nvSpPr>
        <p:spPr bwMode="auto">
          <a:xfrm>
            <a:off x="24130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9" name="Oval 201"/>
          <p:cNvSpPr>
            <a:spLocks noChangeArrowheads="1"/>
          </p:cNvSpPr>
          <p:nvPr/>
        </p:nvSpPr>
        <p:spPr bwMode="auto">
          <a:xfrm>
            <a:off x="25400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0" name="Oval 202"/>
          <p:cNvSpPr>
            <a:spLocks noChangeArrowheads="1"/>
          </p:cNvSpPr>
          <p:nvPr/>
        </p:nvSpPr>
        <p:spPr bwMode="auto">
          <a:xfrm>
            <a:off x="26670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1" name="Oval 203"/>
          <p:cNvSpPr>
            <a:spLocks noChangeArrowheads="1"/>
          </p:cNvSpPr>
          <p:nvPr/>
        </p:nvSpPr>
        <p:spPr bwMode="auto">
          <a:xfrm>
            <a:off x="2794000" y="2239963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2" name="Oval 204"/>
          <p:cNvSpPr>
            <a:spLocks noChangeArrowheads="1"/>
          </p:cNvSpPr>
          <p:nvPr/>
        </p:nvSpPr>
        <p:spPr bwMode="auto">
          <a:xfrm>
            <a:off x="29210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" name="Oval 205"/>
          <p:cNvSpPr>
            <a:spLocks noChangeArrowheads="1"/>
          </p:cNvSpPr>
          <p:nvPr/>
        </p:nvSpPr>
        <p:spPr bwMode="auto">
          <a:xfrm>
            <a:off x="30480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4" name="Oval 206"/>
          <p:cNvSpPr>
            <a:spLocks noChangeArrowheads="1"/>
          </p:cNvSpPr>
          <p:nvPr/>
        </p:nvSpPr>
        <p:spPr bwMode="auto">
          <a:xfrm>
            <a:off x="31750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5" name="Oval 207"/>
          <p:cNvSpPr>
            <a:spLocks noChangeArrowheads="1"/>
          </p:cNvSpPr>
          <p:nvPr/>
        </p:nvSpPr>
        <p:spPr bwMode="auto">
          <a:xfrm>
            <a:off x="22860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6" name="Oval 208"/>
          <p:cNvSpPr>
            <a:spLocks noChangeArrowheads="1"/>
          </p:cNvSpPr>
          <p:nvPr/>
        </p:nvSpPr>
        <p:spPr bwMode="auto">
          <a:xfrm>
            <a:off x="24130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" name="Oval 209"/>
          <p:cNvSpPr>
            <a:spLocks noChangeArrowheads="1"/>
          </p:cNvSpPr>
          <p:nvPr/>
        </p:nvSpPr>
        <p:spPr bwMode="auto">
          <a:xfrm>
            <a:off x="25400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8" name="Oval 210"/>
          <p:cNvSpPr>
            <a:spLocks noChangeArrowheads="1"/>
          </p:cNvSpPr>
          <p:nvPr/>
        </p:nvSpPr>
        <p:spPr bwMode="auto">
          <a:xfrm>
            <a:off x="26670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9" name="Oval 211"/>
          <p:cNvSpPr>
            <a:spLocks noChangeArrowheads="1"/>
          </p:cNvSpPr>
          <p:nvPr/>
        </p:nvSpPr>
        <p:spPr bwMode="auto">
          <a:xfrm>
            <a:off x="2794000" y="23241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0" name="Oval 212"/>
          <p:cNvSpPr>
            <a:spLocks noChangeArrowheads="1"/>
          </p:cNvSpPr>
          <p:nvPr/>
        </p:nvSpPr>
        <p:spPr bwMode="auto">
          <a:xfrm>
            <a:off x="29210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1" name="Oval 213"/>
          <p:cNvSpPr>
            <a:spLocks noChangeArrowheads="1"/>
          </p:cNvSpPr>
          <p:nvPr/>
        </p:nvSpPr>
        <p:spPr bwMode="auto">
          <a:xfrm>
            <a:off x="30480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2" name="Oval 214"/>
          <p:cNvSpPr>
            <a:spLocks noChangeArrowheads="1"/>
          </p:cNvSpPr>
          <p:nvPr/>
        </p:nvSpPr>
        <p:spPr bwMode="auto">
          <a:xfrm>
            <a:off x="31750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" name="Oval 215"/>
          <p:cNvSpPr>
            <a:spLocks noChangeArrowheads="1"/>
          </p:cNvSpPr>
          <p:nvPr/>
        </p:nvSpPr>
        <p:spPr bwMode="auto">
          <a:xfrm>
            <a:off x="22860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4" name="Oval 216"/>
          <p:cNvSpPr>
            <a:spLocks noChangeArrowheads="1"/>
          </p:cNvSpPr>
          <p:nvPr/>
        </p:nvSpPr>
        <p:spPr bwMode="auto">
          <a:xfrm>
            <a:off x="24130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5" name="Oval 217"/>
          <p:cNvSpPr>
            <a:spLocks noChangeArrowheads="1"/>
          </p:cNvSpPr>
          <p:nvPr/>
        </p:nvSpPr>
        <p:spPr bwMode="auto">
          <a:xfrm>
            <a:off x="25400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6" name="Oval 218"/>
          <p:cNvSpPr>
            <a:spLocks noChangeArrowheads="1"/>
          </p:cNvSpPr>
          <p:nvPr/>
        </p:nvSpPr>
        <p:spPr bwMode="auto">
          <a:xfrm>
            <a:off x="26670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7" name="Oval 219"/>
          <p:cNvSpPr>
            <a:spLocks noChangeArrowheads="1"/>
          </p:cNvSpPr>
          <p:nvPr/>
        </p:nvSpPr>
        <p:spPr bwMode="auto">
          <a:xfrm>
            <a:off x="2794000" y="24082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8" name="Oval 220"/>
          <p:cNvSpPr>
            <a:spLocks noChangeArrowheads="1"/>
          </p:cNvSpPr>
          <p:nvPr/>
        </p:nvSpPr>
        <p:spPr bwMode="auto">
          <a:xfrm>
            <a:off x="29210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9" name="Oval 221"/>
          <p:cNvSpPr>
            <a:spLocks noChangeArrowheads="1"/>
          </p:cNvSpPr>
          <p:nvPr/>
        </p:nvSpPr>
        <p:spPr bwMode="auto">
          <a:xfrm>
            <a:off x="30480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0" name="Oval 222"/>
          <p:cNvSpPr>
            <a:spLocks noChangeArrowheads="1"/>
          </p:cNvSpPr>
          <p:nvPr/>
        </p:nvSpPr>
        <p:spPr bwMode="auto">
          <a:xfrm>
            <a:off x="31750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1" name="Oval 223"/>
          <p:cNvSpPr>
            <a:spLocks noChangeArrowheads="1"/>
          </p:cNvSpPr>
          <p:nvPr/>
        </p:nvSpPr>
        <p:spPr bwMode="auto">
          <a:xfrm>
            <a:off x="22860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2" name="Oval 224"/>
          <p:cNvSpPr>
            <a:spLocks noChangeArrowheads="1"/>
          </p:cNvSpPr>
          <p:nvPr/>
        </p:nvSpPr>
        <p:spPr bwMode="auto">
          <a:xfrm>
            <a:off x="2413000" y="24923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3" name="Oval 225"/>
          <p:cNvSpPr>
            <a:spLocks noChangeArrowheads="1"/>
          </p:cNvSpPr>
          <p:nvPr/>
        </p:nvSpPr>
        <p:spPr bwMode="auto">
          <a:xfrm>
            <a:off x="25400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4" name="Oval 226"/>
          <p:cNvSpPr>
            <a:spLocks noChangeArrowheads="1"/>
          </p:cNvSpPr>
          <p:nvPr/>
        </p:nvSpPr>
        <p:spPr bwMode="auto">
          <a:xfrm>
            <a:off x="26670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5" name="Oval 227"/>
          <p:cNvSpPr>
            <a:spLocks noChangeArrowheads="1"/>
          </p:cNvSpPr>
          <p:nvPr/>
        </p:nvSpPr>
        <p:spPr bwMode="auto">
          <a:xfrm>
            <a:off x="2794000" y="2492375"/>
            <a:ext cx="95250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6" name="Oval 228"/>
          <p:cNvSpPr>
            <a:spLocks noChangeArrowheads="1"/>
          </p:cNvSpPr>
          <p:nvPr/>
        </p:nvSpPr>
        <p:spPr bwMode="auto">
          <a:xfrm>
            <a:off x="2921000" y="24923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7" name="Oval 229"/>
          <p:cNvSpPr>
            <a:spLocks noChangeArrowheads="1"/>
          </p:cNvSpPr>
          <p:nvPr/>
        </p:nvSpPr>
        <p:spPr bwMode="auto">
          <a:xfrm>
            <a:off x="30480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8" name="Oval 230"/>
          <p:cNvSpPr>
            <a:spLocks noChangeArrowheads="1"/>
          </p:cNvSpPr>
          <p:nvPr/>
        </p:nvSpPr>
        <p:spPr bwMode="auto">
          <a:xfrm>
            <a:off x="31750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99" name="Oval 231"/>
          <p:cNvSpPr>
            <a:spLocks noChangeArrowheads="1"/>
          </p:cNvSpPr>
          <p:nvPr/>
        </p:nvSpPr>
        <p:spPr bwMode="auto">
          <a:xfrm>
            <a:off x="33162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0" name="Oval 232"/>
          <p:cNvSpPr>
            <a:spLocks noChangeArrowheads="1"/>
          </p:cNvSpPr>
          <p:nvPr/>
        </p:nvSpPr>
        <p:spPr bwMode="auto">
          <a:xfrm>
            <a:off x="34432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1" name="Oval 233"/>
          <p:cNvSpPr>
            <a:spLocks noChangeArrowheads="1"/>
          </p:cNvSpPr>
          <p:nvPr/>
        </p:nvSpPr>
        <p:spPr bwMode="auto">
          <a:xfrm>
            <a:off x="35702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7" name="Oval 239"/>
          <p:cNvSpPr>
            <a:spLocks noChangeArrowheads="1"/>
          </p:cNvSpPr>
          <p:nvPr/>
        </p:nvSpPr>
        <p:spPr bwMode="auto">
          <a:xfrm>
            <a:off x="33162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8" name="Oval 240"/>
          <p:cNvSpPr>
            <a:spLocks noChangeArrowheads="1"/>
          </p:cNvSpPr>
          <p:nvPr/>
        </p:nvSpPr>
        <p:spPr bwMode="auto">
          <a:xfrm>
            <a:off x="34432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9" name="Oval 241"/>
          <p:cNvSpPr>
            <a:spLocks noChangeArrowheads="1"/>
          </p:cNvSpPr>
          <p:nvPr/>
        </p:nvSpPr>
        <p:spPr bwMode="auto">
          <a:xfrm>
            <a:off x="35702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5" name="Oval 247"/>
          <p:cNvSpPr>
            <a:spLocks noChangeArrowheads="1"/>
          </p:cNvSpPr>
          <p:nvPr/>
        </p:nvSpPr>
        <p:spPr bwMode="auto">
          <a:xfrm>
            <a:off x="33162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6" name="Oval 248"/>
          <p:cNvSpPr>
            <a:spLocks noChangeArrowheads="1"/>
          </p:cNvSpPr>
          <p:nvPr/>
        </p:nvSpPr>
        <p:spPr bwMode="auto">
          <a:xfrm>
            <a:off x="34432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7" name="Oval 249"/>
          <p:cNvSpPr>
            <a:spLocks noChangeArrowheads="1"/>
          </p:cNvSpPr>
          <p:nvPr/>
        </p:nvSpPr>
        <p:spPr bwMode="auto">
          <a:xfrm>
            <a:off x="35702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3" name="Oval 255"/>
          <p:cNvSpPr>
            <a:spLocks noChangeArrowheads="1"/>
          </p:cNvSpPr>
          <p:nvPr/>
        </p:nvSpPr>
        <p:spPr bwMode="auto">
          <a:xfrm>
            <a:off x="33162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4" name="Oval 256"/>
          <p:cNvSpPr>
            <a:spLocks noChangeArrowheads="1"/>
          </p:cNvSpPr>
          <p:nvPr/>
        </p:nvSpPr>
        <p:spPr bwMode="auto">
          <a:xfrm>
            <a:off x="34432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5" name="Oval 257"/>
          <p:cNvSpPr>
            <a:spLocks noChangeArrowheads="1"/>
          </p:cNvSpPr>
          <p:nvPr/>
        </p:nvSpPr>
        <p:spPr bwMode="auto">
          <a:xfrm>
            <a:off x="35702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1" name="Oval 263"/>
          <p:cNvSpPr>
            <a:spLocks noChangeArrowheads="1"/>
          </p:cNvSpPr>
          <p:nvPr/>
        </p:nvSpPr>
        <p:spPr bwMode="auto">
          <a:xfrm>
            <a:off x="33162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2" name="Oval 264"/>
          <p:cNvSpPr>
            <a:spLocks noChangeArrowheads="1"/>
          </p:cNvSpPr>
          <p:nvPr/>
        </p:nvSpPr>
        <p:spPr bwMode="auto">
          <a:xfrm>
            <a:off x="34432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3" name="Oval 265"/>
          <p:cNvSpPr>
            <a:spLocks noChangeArrowheads="1"/>
          </p:cNvSpPr>
          <p:nvPr/>
        </p:nvSpPr>
        <p:spPr bwMode="auto">
          <a:xfrm>
            <a:off x="35702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9" name="Oval 271"/>
          <p:cNvSpPr>
            <a:spLocks noChangeArrowheads="1"/>
          </p:cNvSpPr>
          <p:nvPr/>
        </p:nvSpPr>
        <p:spPr bwMode="auto">
          <a:xfrm>
            <a:off x="33162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0" name="Oval 272"/>
          <p:cNvSpPr>
            <a:spLocks noChangeArrowheads="1"/>
          </p:cNvSpPr>
          <p:nvPr/>
        </p:nvSpPr>
        <p:spPr bwMode="auto">
          <a:xfrm>
            <a:off x="34432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1" name="Oval 273"/>
          <p:cNvSpPr>
            <a:spLocks noChangeArrowheads="1"/>
          </p:cNvSpPr>
          <p:nvPr/>
        </p:nvSpPr>
        <p:spPr bwMode="auto">
          <a:xfrm>
            <a:off x="35702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7" name="Oval 279"/>
          <p:cNvSpPr>
            <a:spLocks noChangeArrowheads="1"/>
          </p:cNvSpPr>
          <p:nvPr/>
        </p:nvSpPr>
        <p:spPr bwMode="auto">
          <a:xfrm>
            <a:off x="33162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8" name="Oval 280"/>
          <p:cNvSpPr>
            <a:spLocks noChangeArrowheads="1"/>
          </p:cNvSpPr>
          <p:nvPr/>
        </p:nvSpPr>
        <p:spPr bwMode="auto">
          <a:xfrm>
            <a:off x="34432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9" name="Oval 281"/>
          <p:cNvSpPr>
            <a:spLocks noChangeArrowheads="1"/>
          </p:cNvSpPr>
          <p:nvPr/>
        </p:nvSpPr>
        <p:spPr bwMode="auto">
          <a:xfrm>
            <a:off x="35702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5" name="Oval 287"/>
          <p:cNvSpPr>
            <a:spLocks noChangeArrowheads="1"/>
          </p:cNvSpPr>
          <p:nvPr/>
        </p:nvSpPr>
        <p:spPr bwMode="auto">
          <a:xfrm>
            <a:off x="33162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6" name="Oval 288"/>
          <p:cNvSpPr>
            <a:spLocks noChangeArrowheads="1"/>
          </p:cNvSpPr>
          <p:nvPr/>
        </p:nvSpPr>
        <p:spPr bwMode="auto">
          <a:xfrm>
            <a:off x="34432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7" name="Oval 289"/>
          <p:cNvSpPr>
            <a:spLocks noChangeArrowheads="1"/>
          </p:cNvSpPr>
          <p:nvPr/>
        </p:nvSpPr>
        <p:spPr bwMode="auto">
          <a:xfrm>
            <a:off x="35702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6" name="Oval 298"/>
          <p:cNvSpPr>
            <a:spLocks noChangeArrowheads="1"/>
          </p:cNvSpPr>
          <p:nvPr/>
        </p:nvSpPr>
        <p:spPr bwMode="auto">
          <a:xfrm>
            <a:off x="22860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7" name="Oval 299"/>
          <p:cNvSpPr>
            <a:spLocks noChangeArrowheads="1"/>
          </p:cNvSpPr>
          <p:nvPr/>
        </p:nvSpPr>
        <p:spPr bwMode="auto">
          <a:xfrm>
            <a:off x="24130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8" name="Oval 300"/>
          <p:cNvSpPr>
            <a:spLocks noChangeArrowheads="1"/>
          </p:cNvSpPr>
          <p:nvPr/>
        </p:nvSpPr>
        <p:spPr bwMode="auto">
          <a:xfrm>
            <a:off x="25400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9" name="Oval 301"/>
          <p:cNvSpPr>
            <a:spLocks noChangeArrowheads="1"/>
          </p:cNvSpPr>
          <p:nvPr/>
        </p:nvSpPr>
        <p:spPr bwMode="auto">
          <a:xfrm>
            <a:off x="26670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0" name="Oval 302"/>
          <p:cNvSpPr>
            <a:spLocks noChangeArrowheads="1"/>
          </p:cNvSpPr>
          <p:nvPr/>
        </p:nvSpPr>
        <p:spPr bwMode="auto">
          <a:xfrm>
            <a:off x="2794000" y="2565400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1" name="Oval 303"/>
          <p:cNvSpPr>
            <a:spLocks noChangeArrowheads="1"/>
          </p:cNvSpPr>
          <p:nvPr/>
        </p:nvSpPr>
        <p:spPr bwMode="auto">
          <a:xfrm>
            <a:off x="29210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2" name="Oval 304"/>
          <p:cNvSpPr>
            <a:spLocks noChangeArrowheads="1"/>
          </p:cNvSpPr>
          <p:nvPr/>
        </p:nvSpPr>
        <p:spPr bwMode="auto">
          <a:xfrm>
            <a:off x="30480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3" name="Oval 305"/>
          <p:cNvSpPr>
            <a:spLocks noChangeArrowheads="1"/>
          </p:cNvSpPr>
          <p:nvPr/>
        </p:nvSpPr>
        <p:spPr bwMode="auto">
          <a:xfrm>
            <a:off x="31750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4" name="Oval 306"/>
          <p:cNvSpPr>
            <a:spLocks noChangeArrowheads="1"/>
          </p:cNvSpPr>
          <p:nvPr/>
        </p:nvSpPr>
        <p:spPr bwMode="auto">
          <a:xfrm>
            <a:off x="22860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" name="Oval 307"/>
          <p:cNvSpPr>
            <a:spLocks noChangeArrowheads="1"/>
          </p:cNvSpPr>
          <p:nvPr/>
        </p:nvSpPr>
        <p:spPr bwMode="auto">
          <a:xfrm>
            <a:off x="24130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" name="Oval 308"/>
          <p:cNvSpPr>
            <a:spLocks noChangeArrowheads="1"/>
          </p:cNvSpPr>
          <p:nvPr/>
        </p:nvSpPr>
        <p:spPr bwMode="auto">
          <a:xfrm>
            <a:off x="25400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" name="Oval 309"/>
          <p:cNvSpPr>
            <a:spLocks noChangeArrowheads="1"/>
          </p:cNvSpPr>
          <p:nvPr/>
        </p:nvSpPr>
        <p:spPr bwMode="auto">
          <a:xfrm>
            <a:off x="26670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" name="Oval 310"/>
          <p:cNvSpPr>
            <a:spLocks noChangeArrowheads="1"/>
          </p:cNvSpPr>
          <p:nvPr/>
        </p:nvSpPr>
        <p:spPr bwMode="auto">
          <a:xfrm>
            <a:off x="2794000" y="2649538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" name="Oval 311"/>
          <p:cNvSpPr>
            <a:spLocks noChangeArrowheads="1"/>
          </p:cNvSpPr>
          <p:nvPr/>
        </p:nvSpPr>
        <p:spPr bwMode="auto">
          <a:xfrm>
            <a:off x="29210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0" name="Oval 312"/>
          <p:cNvSpPr>
            <a:spLocks noChangeArrowheads="1"/>
          </p:cNvSpPr>
          <p:nvPr/>
        </p:nvSpPr>
        <p:spPr bwMode="auto">
          <a:xfrm>
            <a:off x="30480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1" name="Oval 313"/>
          <p:cNvSpPr>
            <a:spLocks noChangeArrowheads="1"/>
          </p:cNvSpPr>
          <p:nvPr/>
        </p:nvSpPr>
        <p:spPr bwMode="auto">
          <a:xfrm>
            <a:off x="31750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2" name="Oval 314"/>
          <p:cNvSpPr>
            <a:spLocks noChangeArrowheads="1"/>
          </p:cNvSpPr>
          <p:nvPr/>
        </p:nvSpPr>
        <p:spPr bwMode="auto">
          <a:xfrm>
            <a:off x="3316288" y="25654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3" name="Oval 315"/>
          <p:cNvSpPr>
            <a:spLocks noChangeArrowheads="1"/>
          </p:cNvSpPr>
          <p:nvPr/>
        </p:nvSpPr>
        <p:spPr bwMode="auto">
          <a:xfrm>
            <a:off x="3443288" y="25654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4" name="Oval 316"/>
          <p:cNvSpPr>
            <a:spLocks noChangeArrowheads="1"/>
          </p:cNvSpPr>
          <p:nvPr/>
        </p:nvSpPr>
        <p:spPr bwMode="auto">
          <a:xfrm>
            <a:off x="3570288" y="25654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0" name="Oval 322"/>
          <p:cNvSpPr>
            <a:spLocks noChangeArrowheads="1"/>
          </p:cNvSpPr>
          <p:nvPr/>
        </p:nvSpPr>
        <p:spPr bwMode="auto">
          <a:xfrm>
            <a:off x="3316288" y="26495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1" name="Oval 323"/>
          <p:cNvSpPr>
            <a:spLocks noChangeArrowheads="1"/>
          </p:cNvSpPr>
          <p:nvPr/>
        </p:nvSpPr>
        <p:spPr bwMode="auto">
          <a:xfrm>
            <a:off x="3443288" y="26495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2" name="Oval 324"/>
          <p:cNvSpPr>
            <a:spLocks noChangeArrowheads="1"/>
          </p:cNvSpPr>
          <p:nvPr/>
        </p:nvSpPr>
        <p:spPr bwMode="auto">
          <a:xfrm>
            <a:off x="3570288" y="26495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8" name="Line 330"/>
          <p:cNvSpPr>
            <a:spLocks noChangeShapeType="1"/>
          </p:cNvSpPr>
          <p:nvPr/>
        </p:nvSpPr>
        <p:spPr bwMode="auto">
          <a:xfrm>
            <a:off x="2362200" y="2895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02" name="Rectangle 334"/>
          <p:cNvSpPr>
            <a:spLocks noChangeArrowheads="1"/>
          </p:cNvSpPr>
          <p:nvPr/>
        </p:nvSpPr>
        <p:spPr bwMode="auto">
          <a:xfrm>
            <a:off x="4406900" y="1905000"/>
            <a:ext cx="20574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3" name="Rectangle 335"/>
          <p:cNvSpPr>
            <a:spLocks noChangeArrowheads="1"/>
          </p:cNvSpPr>
          <p:nvPr/>
        </p:nvSpPr>
        <p:spPr bwMode="auto">
          <a:xfrm>
            <a:off x="4406900" y="3886200"/>
            <a:ext cx="20574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9" name="Oval 341"/>
          <p:cNvSpPr>
            <a:spLocks noChangeArrowheads="1"/>
          </p:cNvSpPr>
          <p:nvPr/>
        </p:nvSpPr>
        <p:spPr bwMode="auto">
          <a:xfrm>
            <a:off x="50641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0" name="Oval 342"/>
          <p:cNvSpPr>
            <a:spLocks noChangeArrowheads="1"/>
          </p:cNvSpPr>
          <p:nvPr/>
        </p:nvSpPr>
        <p:spPr bwMode="auto">
          <a:xfrm>
            <a:off x="51911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1" name="Oval 343"/>
          <p:cNvSpPr>
            <a:spLocks noChangeArrowheads="1"/>
          </p:cNvSpPr>
          <p:nvPr/>
        </p:nvSpPr>
        <p:spPr bwMode="auto">
          <a:xfrm>
            <a:off x="53181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7" name="Oval 349"/>
          <p:cNvSpPr>
            <a:spLocks noChangeArrowheads="1"/>
          </p:cNvSpPr>
          <p:nvPr/>
        </p:nvSpPr>
        <p:spPr bwMode="auto">
          <a:xfrm>
            <a:off x="50641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8" name="Oval 350"/>
          <p:cNvSpPr>
            <a:spLocks noChangeArrowheads="1"/>
          </p:cNvSpPr>
          <p:nvPr/>
        </p:nvSpPr>
        <p:spPr bwMode="auto">
          <a:xfrm>
            <a:off x="51911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9" name="Oval 351"/>
          <p:cNvSpPr>
            <a:spLocks noChangeArrowheads="1"/>
          </p:cNvSpPr>
          <p:nvPr/>
        </p:nvSpPr>
        <p:spPr bwMode="auto">
          <a:xfrm>
            <a:off x="53181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5" name="Oval 357"/>
          <p:cNvSpPr>
            <a:spLocks noChangeArrowheads="1"/>
          </p:cNvSpPr>
          <p:nvPr/>
        </p:nvSpPr>
        <p:spPr bwMode="auto">
          <a:xfrm>
            <a:off x="50641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6" name="Oval 358"/>
          <p:cNvSpPr>
            <a:spLocks noChangeArrowheads="1"/>
          </p:cNvSpPr>
          <p:nvPr/>
        </p:nvSpPr>
        <p:spPr bwMode="auto">
          <a:xfrm>
            <a:off x="51911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7" name="Oval 359"/>
          <p:cNvSpPr>
            <a:spLocks noChangeArrowheads="1"/>
          </p:cNvSpPr>
          <p:nvPr/>
        </p:nvSpPr>
        <p:spPr bwMode="auto">
          <a:xfrm>
            <a:off x="53181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3" name="Oval 365"/>
          <p:cNvSpPr>
            <a:spLocks noChangeArrowheads="1"/>
          </p:cNvSpPr>
          <p:nvPr/>
        </p:nvSpPr>
        <p:spPr bwMode="auto">
          <a:xfrm>
            <a:off x="50641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4" name="Oval 366"/>
          <p:cNvSpPr>
            <a:spLocks noChangeArrowheads="1"/>
          </p:cNvSpPr>
          <p:nvPr/>
        </p:nvSpPr>
        <p:spPr bwMode="auto">
          <a:xfrm>
            <a:off x="51911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5" name="Oval 367"/>
          <p:cNvSpPr>
            <a:spLocks noChangeArrowheads="1"/>
          </p:cNvSpPr>
          <p:nvPr/>
        </p:nvSpPr>
        <p:spPr bwMode="auto">
          <a:xfrm>
            <a:off x="53181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1" name="Oval 373"/>
          <p:cNvSpPr>
            <a:spLocks noChangeArrowheads="1"/>
          </p:cNvSpPr>
          <p:nvPr/>
        </p:nvSpPr>
        <p:spPr bwMode="auto">
          <a:xfrm>
            <a:off x="50641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2" name="Oval 374"/>
          <p:cNvSpPr>
            <a:spLocks noChangeArrowheads="1"/>
          </p:cNvSpPr>
          <p:nvPr/>
        </p:nvSpPr>
        <p:spPr bwMode="auto">
          <a:xfrm>
            <a:off x="51911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3" name="Oval 375"/>
          <p:cNvSpPr>
            <a:spLocks noChangeArrowheads="1"/>
          </p:cNvSpPr>
          <p:nvPr/>
        </p:nvSpPr>
        <p:spPr bwMode="auto">
          <a:xfrm>
            <a:off x="53181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9" name="Oval 381"/>
          <p:cNvSpPr>
            <a:spLocks noChangeArrowheads="1"/>
          </p:cNvSpPr>
          <p:nvPr/>
        </p:nvSpPr>
        <p:spPr bwMode="auto">
          <a:xfrm>
            <a:off x="50641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0" name="Oval 382"/>
          <p:cNvSpPr>
            <a:spLocks noChangeArrowheads="1"/>
          </p:cNvSpPr>
          <p:nvPr/>
        </p:nvSpPr>
        <p:spPr bwMode="auto">
          <a:xfrm>
            <a:off x="51911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1" name="Oval 383"/>
          <p:cNvSpPr>
            <a:spLocks noChangeArrowheads="1"/>
          </p:cNvSpPr>
          <p:nvPr/>
        </p:nvSpPr>
        <p:spPr bwMode="auto">
          <a:xfrm>
            <a:off x="53181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" name="Oval 389"/>
          <p:cNvSpPr>
            <a:spLocks noChangeArrowheads="1"/>
          </p:cNvSpPr>
          <p:nvPr/>
        </p:nvSpPr>
        <p:spPr bwMode="auto">
          <a:xfrm>
            <a:off x="50641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8" name="Oval 390"/>
          <p:cNvSpPr>
            <a:spLocks noChangeArrowheads="1"/>
          </p:cNvSpPr>
          <p:nvPr/>
        </p:nvSpPr>
        <p:spPr bwMode="auto">
          <a:xfrm>
            <a:off x="51911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9" name="Oval 391"/>
          <p:cNvSpPr>
            <a:spLocks noChangeArrowheads="1"/>
          </p:cNvSpPr>
          <p:nvPr/>
        </p:nvSpPr>
        <p:spPr bwMode="auto">
          <a:xfrm>
            <a:off x="53181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5" name="Oval 397"/>
          <p:cNvSpPr>
            <a:spLocks noChangeArrowheads="1"/>
          </p:cNvSpPr>
          <p:nvPr/>
        </p:nvSpPr>
        <p:spPr bwMode="auto">
          <a:xfrm>
            <a:off x="50641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6" name="Oval 398"/>
          <p:cNvSpPr>
            <a:spLocks noChangeArrowheads="1"/>
          </p:cNvSpPr>
          <p:nvPr/>
        </p:nvSpPr>
        <p:spPr bwMode="auto">
          <a:xfrm>
            <a:off x="51911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7" name="Oval 399"/>
          <p:cNvSpPr>
            <a:spLocks noChangeArrowheads="1"/>
          </p:cNvSpPr>
          <p:nvPr/>
        </p:nvSpPr>
        <p:spPr bwMode="auto">
          <a:xfrm>
            <a:off x="53181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8" name="Oval 400"/>
          <p:cNvSpPr>
            <a:spLocks noChangeArrowheads="1"/>
          </p:cNvSpPr>
          <p:nvPr/>
        </p:nvSpPr>
        <p:spPr bwMode="auto">
          <a:xfrm>
            <a:off x="54594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9" name="Oval 401"/>
          <p:cNvSpPr>
            <a:spLocks noChangeArrowheads="1"/>
          </p:cNvSpPr>
          <p:nvPr/>
        </p:nvSpPr>
        <p:spPr bwMode="auto">
          <a:xfrm>
            <a:off x="55864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0" name="Oval 402"/>
          <p:cNvSpPr>
            <a:spLocks noChangeArrowheads="1"/>
          </p:cNvSpPr>
          <p:nvPr/>
        </p:nvSpPr>
        <p:spPr bwMode="auto">
          <a:xfrm>
            <a:off x="5713413" y="40544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1" name="Oval 403"/>
          <p:cNvSpPr>
            <a:spLocks noChangeArrowheads="1"/>
          </p:cNvSpPr>
          <p:nvPr/>
        </p:nvSpPr>
        <p:spPr bwMode="auto">
          <a:xfrm>
            <a:off x="5838825" y="4054475"/>
            <a:ext cx="95250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2" name="Oval 404"/>
          <p:cNvSpPr>
            <a:spLocks noChangeArrowheads="1"/>
          </p:cNvSpPr>
          <p:nvPr/>
        </p:nvSpPr>
        <p:spPr bwMode="auto">
          <a:xfrm>
            <a:off x="59674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3" name="Oval 405"/>
          <p:cNvSpPr>
            <a:spLocks noChangeArrowheads="1"/>
          </p:cNvSpPr>
          <p:nvPr/>
        </p:nvSpPr>
        <p:spPr bwMode="auto">
          <a:xfrm>
            <a:off x="60944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4" name="Oval 406"/>
          <p:cNvSpPr>
            <a:spLocks noChangeArrowheads="1"/>
          </p:cNvSpPr>
          <p:nvPr/>
        </p:nvSpPr>
        <p:spPr bwMode="auto">
          <a:xfrm>
            <a:off x="62214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5" name="Oval 407"/>
          <p:cNvSpPr>
            <a:spLocks noChangeArrowheads="1"/>
          </p:cNvSpPr>
          <p:nvPr/>
        </p:nvSpPr>
        <p:spPr bwMode="auto">
          <a:xfrm>
            <a:off x="63484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6" name="Oval 408"/>
          <p:cNvSpPr>
            <a:spLocks noChangeArrowheads="1"/>
          </p:cNvSpPr>
          <p:nvPr/>
        </p:nvSpPr>
        <p:spPr bwMode="auto">
          <a:xfrm>
            <a:off x="54594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" name="Oval 409"/>
          <p:cNvSpPr>
            <a:spLocks noChangeArrowheads="1"/>
          </p:cNvSpPr>
          <p:nvPr/>
        </p:nvSpPr>
        <p:spPr bwMode="auto">
          <a:xfrm>
            <a:off x="55864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" name="Oval 410"/>
          <p:cNvSpPr>
            <a:spLocks noChangeArrowheads="1"/>
          </p:cNvSpPr>
          <p:nvPr/>
        </p:nvSpPr>
        <p:spPr bwMode="auto">
          <a:xfrm>
            <a:off x="57134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9" name="Oval 411"/>
          <p:cNvSpPr>
            <a:spLocks noChangeArrowheads="1"/>
          </p:cNvSpPr>
          <p:nvPr/>
        </p:nvSpPr>
        <p:spPr bwMode="auto">
          <a:xfrm>
            <a:off x="5838825" y="4137025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0" name="Oval 412"/>
          <p:cNvSpPr>
            <a:spLocks noChangeArrowheads="1"/>
          </p:cNvSpPr>
          <p:nvPr/>
        </p:nvSpPr>
        <p:spPr bwMode="auto">
          <a:xfrm>
            <a:off x="59674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1" name="Oval 413"/>
          <p:cNvSpPr>
            <a:spLocks noChangeArrowheads="1"/>
          </p:cNvSpPr>
          <p:nvPr/>
        </p:nvSpPr>
        <p:spPr bwMode="auto">
          <a:xfrm>
            <a:off x="60944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2" name="Oval 414"/>
          <p:cNvSpPr>
            <a:spLocks noChangeArrowheads="1"/>
          </p:cNvSpPr>
          <p:nvPr/>
        </p:nvSpPr>
        <p:spPr bwMode="auto">
          <a:xfrm>
            <a:off x="62214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3" name="Oval 415"/>
          <p:cNvSpPr>
            <a:spLocks noChangeArrowheads="1"/>
          </p:cNvSpPr>
          <p:nvPr/>
        </p:nvSpPr>
        <p:spPr bwMode="auto">
          <a:xfrm>
            <a:off x="63484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4" name="Oval 416"/>
          <p:cNvSpPr>
            <a:spLocks noChangeArrowheads="1"/>
          </p:cNvSpPr>
          <p:nvPr/>
        </p:nvSpPr>
        <p:spPr bwMode="auto">
          <a:xfrm>
            <a:off x="54594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5" name="Oval 417"/>
          <p:cNvSpPr>
            <a:spLocks noChangeArrowheads="1"/>
          </p:cNvSpPr>
          <p:nvPr/>
        </p:nvSpPr>
        <p:spPr bwMode="auto">
          <a:xfrm>
            <a:off x="55864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6" name="Oval 418"/>
          <p:cNvSpPr>
            <a:spLocks noChangeArrowheads="1"/>
          </p:cNvSpPr>
          <p:nvPr/>
        </p:nvSpPr>
        <p:spPr bwMode="auto">
          <a:xfrm>
            <a:off x="57134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7" name="Oval 419"/>
          <p:cNvSpPr>
            <a:spLocks noChangeArrowheads="1"/>
          </p:cNvSpPr>
          <p:nvPr/>
        </p:nvSpPr>
        <p:spPr bwMode="auto">
          <a:xfrm>
            <a:off x="5838825" y="4221163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8" name="Oval 420"/>
          <p:cNvSpPr>
            <a:spLocks noChangeArrowheads="1"/>
          </p:cNvSpPr>
          <p:nvPr/>
        </p:nvSpPr>
        <p:spPr bwMode="auto">
          <a:xfrm>
            <a:off x="59674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89" name="Oval 421"/>
          <p:cNvSpPr>
            <a:spLocks noChangeArrowheads="1"/>
          </p:cNvSpPr>
          <p:nvPr/>
        </p:nvSpPr>
        <p:spPr bwMode="auto">
          <a:xfrm>
            <a:off x="60944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0" name="Oval 422"/>
          <p:cNvSpPr>
            <a:spLocks noChangeArrowheads="1"/>
          </p:cNvSpPr>
          <p:nvPr/>
        </p:nvSpPr>
        <p:spPr bwMode="auto">
          <a:xfrm>
            <a:off x="62214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1" name="Oval 423"/>
          <p:cNvSpPr>
            <a:spLocks noChangeArrowheads="1"/>
          </p:cNvSpPr>
          <p:nvPr/>
        </p:nvSpPr>
        <p:spPr bwMode="auto">
          <a:xfrm>
            <a:off x="63484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2" name="Oval 424"/>
          <p:cNvSpPr>
            <a:spLocks noChangeArrowheads="1"/>
          </p:cNvSpPr>
          <p:nvPr/>
        </p:nvSpPr>
        <p:spPr bwMode="auto">
          <a:xfrm>
            <a:off x="54594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3" name="Oval 425"/>
          <p:cNvSpPr>
            <a:spLocks noChangeArrowheads="1"/>
          </p:cNvSpPr>
          <p:nvPr/>
        </p:nvSpPr>
        <p:spPr bwMode="auto">
          <a:xfrm>
            <a:off x="55864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4" name="Oval 426"/>
          <p:cNvSpPr>
            <a:spLocks noChangeArrowheads="1"/>
          </p:cNvSpPr>
          <p:nvPr/>
        </p:nvSpPr>
        <p:spPr bwMode="auto">
          <a:xfrm>
            <a:off x="57134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5" name="Oval 427"/>
          <p:cNvSpPr>
            <a:spLocks noChangeArrowheads="1"/>
          </p:cNvSpPr>
          <p:nvPr/>
        </p:nvSpPr>
        <p:spPr bwMode="auto">
          <a:xfrm>
            <a:off x="5838825" y="4305300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6" name="Oval 428"/>
          <p:cNvSpPr>
            <a:spLocks noChangeArrowheads="1"/>
          </p:cNvSpPr>
          <p:nvPr/>
        </p:nvSpPr>
        <p:spPr bwMode="auto">
          <a:xfrm>
            <a:off x="59674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7" name="Oval 429"/>
          <p:cNvSpPr>
            <a:spLocks noChangeArrowheads="1"/>
          </p:cNvSpPr>
          <p:nvPr/>
        </p:nvSpPr>
        <p:spPr bwMode="auto">
          <a:xfrm>
            <a:off x="60944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" name="Oval 430"/>
          <p:cNvSpPr>
            <a:spLocks noChangeArrowheads="1"/>
          </p:cNvSpPr>
          <p:nvPr/>
        </p:nvSpPr>
        <p:spPr bwMode="auto">
          <a:xfrm>
            <a:off x="62214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9" name="Oval 431"/>
          <p:cNvSpPr>
            <a:spLocks noChangeArrowheads="1"/>
          </p:cNvSpPr>
          <p:nvPr/>
        </p:nvSpPr>
        <p:spPr bwMode="auto">
          <a:xfrm>
            <a:off x="63484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0" name="Oval 432"/>
          <p:cNvSpPr>
            <a:spLocks noChangeArrowheads="1"/>
          </p:cNvSpPr>
          <p:nvPr/>
        </p:nvSpPr>
        <p:spPr bwMode="auto">
          <a:xfrm>
            <a:off x="54594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1" name="Oval 433"/>
          <p:cNvSpPr>
            <a:spLocks noChangeArrowheads="1"/>
          </p:cNvSpPr>
          <p:nvPr/>
        </p:nvSpPr>
        <p:spPr bwMode="auto">
          <a:xfrm>
            <a:off x="55864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2" name="Oval 434"/>
          <p:cNvSpPr>
            <a:spLocks noChangeArrowheads="1"/>
          </p:cNvSpPr>
          <p:nvPr/>
        </p:nvSpPr>
        <p:spPr bwMode="auto">
          <a:xfrm>
            <a:off x="57134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3" name="Oval 435"/>
          <p:cNvSpPr>
            <a:spLocks noChangeArrowheads="1"/>
          </p:cNvSpPr>
          <p:nvPr/>
        </p:nvSpPr>
        <p:spPr bwMode="auto">
          <a:xfrm>
            <a:off x="5838825" y="4389438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4" name="Oval 436"/>
          <p:cNvSpPr>
            <a:spLocks noChangeArrowheads="1"/>
          </p:cNvSpPr>
          <p:nvPr/>
        </p:nvSpPr>
        <p:spPr bwMode="auto">
          <a:xfrm>
            <a:off x="59674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5" name="Oval 437"/>
          <p:cNvSpPr>
            <a:spLocks noChangeArrowheads="1"/>
          </p:cNvSpPr>
          <p:nvPr/>
        </p:nvSpPr>
        <p:spPr bwMode="auto">
          <a:xfrm>
            <a:off x="60944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6" name="Oval 438"/>
          <p:cNvSpPr>
            <a:spLocks noChangeArrowheads="1"/>
          </p:cNvSpPr>
          <p:nvPr/>
        </p:nvSpPr>
        <p:spPr bwMode="auto">
          <a:xfrm>
            <a:off x="62214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7" name="Oval 439"/>
          <p:cNvSpPr>
            <a:spLocks noChangeArrowheads="1"/>
          </p:cNvSpPr>
          <p:nvPr/>
        </p:nvSpPr>
        <p:spPr bwMode="auto">
          <a:xfrm>
            <a:off x="63484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8" name="Oval 440"/>
          <p:cNvSpPr>
            <a:spLocks noChangeArrowheads="1"/>
          </p:cNvSpPr>
          <p:nvPr/>
        </p:nvSpPr>
        <p:spPr bwMode="auto">
          <a:xfrm>
            <a:off x="54594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09" name="Oval 441"/>
          <p:cNvSpPr>
            <a:spLocks noChangeArrowheads="1"/>
          </p:cNvSpPr>
          <p:nvPr/>
        </p:nvSpPr>
        <p:spPr bwMode="auto">
          <a:xfrm>
            <a:off x="55864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0" name="Oval 442"/>
          <p:cNvSpPr>
            <a:spLocks noChangeArrowheads="1"/>
          </p:cNvSpPr>
          <p:nvPr/>
        </p:nvSpPr>
        <p:spPr bwMode="auto">
          <a:xfrm>
            <a:off x="57134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1" name="Oval 443"/>
          <p:cNvSpPr>
            <a:spLocks noChangeArrowheads="1"/>
          </p:cNvSpPr>
          <p:nvPr/>
        </p:nvSpPr>
        <p:spPr bwMode="auto">
          <a:xfrm>
            <a:off x="5838825" y="4473575"/>
            <a:ext cx="95250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2" name="Oval 444"/>
          <p:cNvSpPr>
            <a:spLocks noChangeArrowheads="1"/>
          </p:cNvSpPr>
          <p:nvPr/>
        </p:nvSpPr>
        <p:spPr bwMode="auto">
          <a:xfrm>
            <a:off x="59674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3" name="Oval 445"/>
          <p:cNvSpPr>
            <a:spLocks noChangeArrowheads="1"/>
          </p:cNvSpPr>
          <p:nvPr/>
        </p:nvSpPr>
        <p:spPr bwMode="auto">
          <a:xfrm>
            <a:off x="60944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4" name="Oval 446"/>
          <p:cNvSpPr>
            <a:spLocks noChangeArrowheads="1"/>
          </p:cNvSpPr>
          <p:nvPr/>
        </p:nvSpPr>
        <p:spPr bwMode="auto">
          <a:xfrm>
            <a:off x="62214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5" name="Oval 447"/>
          <p:cNvSpPr>
            <a:spLocks noChangeArrowheads="1"/>
          </p:cNvSpPr>
          <p:nvPr/>
        </p:nvSpPr>
        <p:spPr bwMode="auto">
          <a:xfrm>
            <a:off x="63484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6" name="Oval 448"/>
          <p:cNvSpPr>
            <a:spLocks noChangeArrowheads="1"/>
          </p:cNvSpPr>
          <p:nvPr/>
        </p:nvSpPr>
        <p:spPr bwMode="auto">
          <a:xfrm>
            <a:off x="54594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7" name="Oval 449"/>
          <p:cNvSpPr>
            <a:spLocks noChangeArrowheads="1"/>
          </p:cNvSpPr>
          <p:nvPr/>
        </p:nvSpPr>
        <p:spPr bwMode="auto">
          <a:xfrm>
            <a:off x="55864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" name="Oval 450"/>
          <p:cNvSpPr>
            <a:spLocks noChangeArrowheads="1"/>
          </p:cNvSpPr>
          <p:nvPr/>
        </p:nvSpPr>
        <p:spPr bwMode="auto">
          <a:xfrm>
            <a:off x="57134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9" name="Oval 451"/>
          <p:cNvSpPr>
            <a:spLocks noChangeArrowheads="1"/>
          </p:cNvSpPr>
          <p:nvPr/>
        </p:nvSpPr>
        <p:spPr bwMode="auto">
          <a:xfrm>
            <a:off x="5838825" y="4556125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0" name="Oval 452"/>
          <p:cNvSpPr>
            <a:spLocks noChangeArrowheads="1"/>
          </p:cNvSpPr>
          <p:nvPr/>
        </p:nvSpPr>
        <p:spPr bwMode="auto">
          <a:xfrm>
            <a:off x="59674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1" name="Oval 453"/>
          <p:cNvSpPr>
            <a:spLocks noChangeArrowheads="1"/>
          </p:cNvSpPr>
          <p:nvPr/>
        </p:nvSpPr>
        <p:spPr bwMode="auto">
          <a:xfrm>
            <a:off x="60944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2" name="Oval 454"/>
          <p:cNvSpPr>
            <a:spLocks noChangeArrowheads="1"/>
          </p:cNvSpPr>
          <p:nvPr/>
        </p:nvSpPr>
        <p:spPr bwMode="auto">
          <a:xfrm>
            <a:off x="62214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3" name="Oval 455"/>
          <p:cNvSpPr>
            <a:spLocks noChangeArrowheads="1"/>
          </p:cNvSpPr>
          <p:nvPr/>
        </p:nvSpPr>
        <p:spPr bwMode="auto">
          <a:xfrm>
            <a:off x="63484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4" name="Oval 456"/>
          <p:cNvSpPr>
            <a:spLocks noChangeArrowheads="1"/>
          </p:cNvSpPr>
          <p:nvPr/>
        </p:nvSpPr>
        <p:spPr bwMode="auto">
          <a:xfrm>
            <a:off x="54594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5" name="Oval 457"/>
          <p:cNvSpPr>
            <a:spLocks noChangeArrowheads="1"/>
          </p:cNvSpPr>
          <p:nvPr/>
        </p:nvSpPr>
        <p:spPr bwMode="auto">
          <a:xfrm>
            <a:off x="55864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6" name="Oval 458"/>
          <p:cNvSpPr>
            <a:spLocks noChangeArrowheads="1"/>
          </p:cNvSpPr>
          <p:nvPr/>
        </p:nvSpPr>
        <p:spPr bwMode="auto">
          <a:xfrm>
            <a:off x="57134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7" name="Oval 459"/>
          <p:cNvSpPr>
            <a:spLocks noChangeArrowheads="1"/>
          </p:cNvSpPr>
          <p:nvPr/>
        </p:nvSpPr>
        <p:spPr bwMode="auto">
          <a:xfrm>
            <a:off x="5838825" y="4640263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" name="Oval 460"/>
          <p:cNvSpPr>
            <a:spLocks noChangeArrowheads="1"/>
          </p:cNvSpPr>
          <p:nvPr/>
        </p:nvSpPr>
        <p:spPr bwMode="auto">
          <a:xfrm>
            <a:off x="59674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" name="Oval 461"/>
          <p:cNvSpPr>
            <a:spLocks noChangeArrowheads="1"/>
          </p:cNvSpPr>
          <p:nvPr/>
        </p:nvSpPr>
        <p:spPr bwMode="auto">
          <a:xfrm>
            <a:off x="60944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0" name="Oval 462"/>
          <p:cNvSpPr>
            <a:spLocks noChangeArrowheads="1"/>
          </p:cNvSpPr>
          <p:nvPr/>
        </p:nvSpPr>
        <p:spPr bwMode="auto">
          <a:xfrm>
            <a:off x="62214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1" name="Oval 463"/>
          <p:cNvSpPr>
            <a:spLocks noChangeArrowheads="1"/>
          </p:cNvSpPr>
          <p:nvPr/>
        </p:nvSpPr>
        <p:spPr bwMode="auto">
          <a:xfrm>
            <a:off x="63484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7" name="Oval 469"/>
          <p:cNvSpPr>
            <a:spLocks noChangeArrowheads="1"/>
          </p:cNvSpPr>
          <p:nvPr/>
        </p:nvSpPr>
        <p:spPr bwMode="auto">
          <a:xfrm>
            <a:off x="50419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8" name="Oval 470"/>
          <p:cNvSpPr>
            <a:spLocks noChangeArrowheads="1"/>
          </p:cNvSpPr>
          <p:nvPr/>
        </p:nvSpPr>
        <p:spPr bwMode="auto">
          <a:xfrm>
            <a:off x="51689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9" name="Oval 471"/>
          <p:cNvSpPr>
            <a:spLocks noChangeArrowheads="1"/>
          </p:cNvSpPr>
          <p:nvPr/>
        </p:nvSpPr>
        <p:spPr bwMode="auto">
          <a:xfrm>
            <a:off x="52959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5" name="Oval 477"/>
          <p:cNvSpPr>
            <a:spLocks noChangeArrowheads="1"/>
          </p:cNvSpPr>
          <p:nvPr/>
        </p:nvSpPr>
        <p:spPr bwMode="auto">
          <a:xfrm>
            <a:off x="50419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6" name="Oval 478"/>
          <p:cNvSpPr>
            <a:spLocks noChangeArrowheads="1"/>
          </p:cNvSpPr>
          <p:nvPr/>
        </p:nvSpPr>
        <p:spPr bwMode="auto">
          <a:xfrm>
            <a:off x="51689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7" name="Oval 479"/>
          <p:cNvSpPr>
            <a:spLocks noChangeArrowheads="1"/>
          </p:cNvSpPr>
          <p:nvPr/>
        </p:nvSpPr>
        <p:spPr bwMode="auto">
          <a:xfrm>
            <a:off x="52959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3" name="Oval 485"/>
          <p:cNvSpPr>
            <a:spLocks noChangeArrowheads="1"/>
          </p:cNvSpPr>
          <p:nvPr/>
        </p:nvSpPr>
        <p:spPr bwMode="auto">
          <a:xfrm>
            <a:off x="50419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4" name="Oval 486"/>
          <p:cNvSpPr>
            <a:spLocks noChangeArrowheads="1"/>
          </p:cNvSpPr>
          <p:nvPr/>
        </p:nvSpPr>
        <p:spPr bwMode="auto">
          <a:xfrm>
            <a:off x="51689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5" name="Oval 487"/>
          <p:cNvSpPr>
            <a:spLocks noChangeArrowheads="1"/>
          </p:cNvSpPr>
          <p:nvPr/>
        </p:nvSpPr>
        <p:spPr bwMode="auto">
          <a:xfrm>
            <a:off x="52959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1" name="Oval 493"/>
          <p:cNvSpPr>
            <a:spLocks noChangeArrowheads="1"/>
          </p:cNvSpPr>
          <p:nvPr/>
        </p:nvSpPr>
        <p:spPr bwMode="auto">
          <a:xfrm>
            <a:off x="50419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2" name="Oval 494"/>
          <p:cNvSpPr>
            <a:spLocks noChangeArrowheads="1"/>
          </p:cNvSpPr>
          <p:nvPr/>
        </p:nvSpPr>
        <p:spPr bwMode="auto">
          <a:xfrm>
            <a:off x="51689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3" name="Oval 495"/>
          <p:cNvSpPr>
            <a:spLocks noChangeArrowheads="1"/>
          </p:cNvSpPr>
          <p:nvPr/>
        </p:nvSpPr>
        <p:spPr bwMode="auto">
          <a:xfrm>
            <a:off x="52959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9" name="Oval 501"/>
          <p:cNvSpPr>
            <a:spLocks noChangeArrowheads="1"/>
          </p:cNvSpPr>
          <p:nvPr/>
        </p:nvSpPr>
        <p:spPr bwMode="auto">
          <a:xfrm>
            <a:off x="50419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0" name="Oval 502"/>
          <p:cNvSpPr>
            <a:spLocks noChangeArrowheads="1"/>
          </p:cNvSpPr>
          <p:nvPr/>
        </p:nvSpPr>
        <p:spPr bwMode="auto">
          <a:xfrm>
            <a:off x="51689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1" name="Oval 503"/>
          <p:cNvSpPr>
            <a:spLocks noChangeArrowheads="1"/>
          </p:cNvSpPr>
          <p:nvPr/>
        </p:nvSpPr>
        <p:spPr bwMode="auto">
          <a:xfrm>
            <a:off x="52959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7" name="Oval 509"/>
          <p:cNvSpPr>
            <a:spLocks noChangeArrowheads="1"/>
          </p:cNvSpPr>
          <p:nvPr/>
        </p:nvSpPr>
        <p:spPr bwMode="auto">
          <a:xfrm>
            <a:off x="50419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8" name="Oval 510"/>
          <p:cNvSpPr>
            <a:spLocks noChangeArrowheads="1"/>
          </p:cNvSpPr>
          <p:nvPr/>
        </p:nvSpPr>
        <p:spPr bwMode="auto">
          <a:xfrm>
            <a:off x="51689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9" name="Oval 511"/>
          <p:cNvSpPr>
            <a:spLocks noChangeArrowheads="1"/>
          </p:cNvSpPr>
          <p:nvPr/>
        </p:nvSpPr>
        <p:spPr bwMode="auto">
          <a:xfrm>
            <a:off x="52959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5" name="Oval 517"/>
          <p:cNvSpPr>
            <a:spLocks noChangeArrowheads="1"/>
          </p:cNvSpPr>
          <p:nvPr/>
        </p:nvSpPr>
        <p:spPr bwMode="auto">
          <a:xfrm>
            <a:off x="50419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6" name="Oval 518"/>
          <p:cNvSpPr>
            <a:spLocks noChangeArrowheads="1"/>
          </p:cNvSpPr>
          <p:nvPr/>
        </p:nvSpPr>
        <p:spPr bwMode="auto">
          <a:xfrm>
            <a:off x="51689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7" name="Oval 519"/>
          <p:cNvSpPr>
            <a:spLocks noChangeArrowheads="1"/>
          </p:cNvSpPr>
          <p:nvPr/>
        </p:nvSpPr>
        <p:spPr bwMode="auto">
          <a:xfrm>
            <a:off x="52959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3" name="Oval 525"/>
          <p:cNvSpPr>
            <a:spLocks noChangeArrowheads="1"/>
          </p:cNvSpPr>
          <p:nvPr/>
        </p:nvSpPr>
        <p:spPr bwMode="auto">
          <a:xfrm>
            <a:off x="50419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4" name="Oval 526"/>
          <p:cNvSpPr>
            <a:spLocks noChangeArrowheads="1"/>
          </p:cNvSpPr>
          <p:nvPr/>
        </p:nvSpPr>
        <p:spPr bwMode="auto">
          <a:xfrm>
            <a:off x="51689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5" name="Oval 527"/>
          <p:cNvSpPr>
            <a:spLocks noChangeArrowheads="1"/>
          </p:cNvSpPr>
          <p:nvPr/>
        </p:nvSpPr>
        <p:spPr bwMode="auto">
          <a:xfrm>
            <a:off x="52959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6" name="Oval 528"/>
          <p:cNvSpPr>
            <a:spLocks noChangeArrowheads="1"/>
          </p:cNvSpPr>
          <p:nvPr/>
        </p:nvSpPr>
        <p:spPr bwMode="auto">
          <a:xfrm>
            <a:off x="54371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7" name="Oval 529"/>
          <p:cNvSpPr>
            <a:spLocks noChangeArrowheads="1"/>
          </p:cNvSpPr>
          <p:nvPr/>
        </p:nvSpPr>
        <p:spPr bwMode="auto">
          <a:xfrm>
            <a:off x="55641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8" name="Oval 530"/>
          <p:cNvSpPr>
            <a:spLocks noChangeArrowheads="1"/>
          </p:cNvSpPr>
          <p:nvPr/>
        </p:nvSpPr>
        <p:spPr bwMode="auto">
          <a:xfrm>
            <a:off x="56911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9" name="Oval 531"/>
          <p:cNvSpPr>
            <a:spLocks noChangeArrowheads="1"/>
          </p:cNvSpPr>
          <p:nvPr/>
        </p:nvSpPr>
        <p:spPr bwMode="auto">
          <a:xfrm>
            <a:off x="5816600" y="19050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0" name="Oval 532"/>
          <p:cNvSpPr>
            <a:spLocks noChangeArrowheads="1"/>
          </p:cNvSpPr>
          <p:nvPr/>
        </p:nvSpPr>
        <p:spPr bwMode="auto">
          <a:xfrm>
            <a:off x="59451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1" name="Oval 533"/>
          <p:cNvSpPr>
            <a:spLocks noChangeArrowheads="1"/>
          </p:cNvSpPr>
          <p:nvPr/>
        </p:nvSpPr>
        <p:spPr bwMode="auto">
          <a:xfrm>
            <a:off x="60721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2" name="Oval 534"/>
          <p:cNvSpPr>
            <a:spLocks noChangeArrowheads="1"/>
          </p:cNvSpPr>
          <p:nvPr/>
        </p:nvSpPr>
        <p:spPr bwMode="auto">
          <a:xfrm>
            <a:off x="61991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3" name="Oval 535"/>
          <p:cNvSpPr>
            <a:spLocks noChangeArrowheads="1"/>
          </p:cNvSpPr>
          <p:nvPr/>
        </p:nvSpPr>
        <p:spPr bwMode="auto">
          <a:xfrm>
            <a:off x="63261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4" name="Oval 536"/>
          <p:cNvSpPr>
            <a:spLocks noChangeArrowheads="1"/>
          </p:cNvSpPr>
          <p:nvPr/>
        </p:nvSpPr>
        <p:spPr bwMode="auto">
          <a:xfrm>
            <a:off x="54371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5" name="Oval 537"/>
          <p:cNvSpPr>
            <a:spLocks noChangeArrowheads="1"/>
          </p:cNvSpPr>
          <p:nvPr/>
        </p:nvSpPr>
        <p:spPr bwMode="auto">
          <a:xfrm>
            <a:off x="55641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6" name="Oval 538"/>
          <p:cNvSpPr>
            <a:spLocks noChangeArrowheads="1"/>
          </p:cNvSpPr>
          <p:nvPr/>
        </p:nvSpPr>
        <p:spPr bwMode="auto">
          <a:xfrm>
            <a:off x="56911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7" name="Oval 539"/>
          <p:cNvSpPr>
            <a:spLocks noChangeArrowheads="1"/>
          </p:cNvSpPr>
          <p:nvPr/>
        </p:nvSpPr>
        <p:spPr bwMode="auto">
          <a:xfrm>
            <a:off x="5816600" y="19891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8" name="Oval 540"/>
          <p:cNvSpPr>
            <a:spLocks noChangeArrowheads="1"/>
          </p:cNvSpPr>
          <p:nvPr/>
        </p:nvSpPr>
        <p:spPr bwMode="auto">
          <a:xfrm>
            <a:off x="59451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09" name="Oval 541"/>
          <p:cNvSpPr>
            <a:spLocks noChangeArrowheads="1"/>
          </p:cNvSpPr>
          <p:nvPr/>
        </p:nvSpPr>
        <p:spPr bwMode="auto">
          <a:xfrm>
            <a:off x="60721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" name="Oval 542"/>
          <p:cNvSpPr>
            <a:spLocks noChangeArrowheads="1"/>
          </p:cNvSpPr>
          <p:nvPr/>
        </p:nvSpPr>
        <p:spPr bwMode="auto">
          <a:xfrm>
            <a:off x="61991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" name="Oval 543"/>
          <p:cNvSpPr>
            <a:spLocks noChangeArrowheads="1"/>
          </p:cNvSpPr>
          <p:nvPr/>
        </p:nvSpPr>
        <p:spPr bwMode="auto">
          <a:xfrm>
            <a:off x="63261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2" name="Oval 544"/>
          <p:cNvSpPr>
            <a:spLocks noChangeArrowheads="1"/>
          </p:cNvSpPr>
          <p:nvPr/>
        </p:nvSpPr>
        <p:spPr bwMode="auto">
          <a:xfrm>
            <a:off x="54371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3" name="Oval 545"/>
          <p:cNvSpPr>
            <a:spLocks noChangeArrowheads="1"/>
          </p:cNvSpPr>
          <p:nvPr/>
        </p:nvSpPr>
        <p:spPr bwMode="auto">
          <a:xfrm>
            <a:off x="55641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4" name="Oval 546"/>
          <p:cNvSpPr>
            <a:spLocks noChangeArrowheads="1"/>
          </p:cNvSpPr>
          <p:nvPr/>
        </p:nvSpPr>
        <p:spPr bwMode="auto">
          <a:xfrm>
            <a:off x="56911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5" name="Oval 547"/>
          <p:cNvSpPr>
            <a:spLocks noChangeArrowheads="1"/>
          </p:cNvSpPr>
          <p:nvPr/>
        </p:nvSpPr>
        <p:spPr bwMode="auto">
          <a:xfrm>
            <a:off x="5816600" y="2073275"/>
            <a:ext cx="95250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6" name="Oval 548"/>
          <p:cNvSpPr>
            <a:spLocks noChangeArrowheads="1"/>
          </p:cNvSpPr>
          <p:nvPr/>
        </p:nvSpPr>
        <p:spPr bwMode="auto">
          <a:xfrm>
            <a:off x="59451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7" name="Oval 549"/>
          <p:cNvSpPr>
            <a:spLocks noChangeArrowheads="1"/>
          </p:cNvSpPr>
          <p:nvPr/>
        </p:nvSpPr>
        <p:spPr bwMode="auto">
          <a:xfrm>
            <a:off x="60721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8" name="Oval 550"/>
          <p:cNvSpPr>
            <a:spLocks noChangeArrowheads="1"/>
          </p:cNvSpPr>
          <p:nvPr/>
        </p:nvSpPr>
        <p:spPr bwMode="auto">
          <a:xfrm>
            <a:off x="61991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9" name="Oval 551"/>
          <p:cNvSpPr>
            <a:spLocks noChangeArrowheads="1"/>
          </p:cNvSpPr>
          <p:nvPr/>
        </p:nvSpPr>
        <p:spPr bwMode="auto">
          <a:xfrm>
            <a:off x="63261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0" name="Oval 552"/>
          <p:cNvSpPr>
            <a:spLocks noChangeArrowheads="1"/>
          </p:cNvSpPr>
          <p:nvPr/>
        </p:nvSpPr>
        <p:spPr bwMode="auto">
          <a:xfrm>
            <a:off x="54371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1" name="Oval 553"/>
          <p:cNvSpPr>
            <a:spLocks noChangeArrowheads="1"/>
          </p:cNvSpPr>
          <p:nvPr/>
        </p:nvSpPr>
        <p:spPr bwMode="auto">
          <a:xfrm>
            <a:off x="55641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2" name="Oval 554"/>
          <p:cNvSpPr>
            <a:spLocks noChangeArrowheads="1"/>
          </p:cNvSpPr>
          <p:nvPr/>
        </p:nvSpPr>
        <p:spPr bwMode="auto">
          <a:xfrm>
            <a:off x="56911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3" name="Oval 555"/>
          <p:cNvSpPr>
            <a:spLocks noChangeArrowheads="1"/>
          </p:cNvSpPr>
          <p:nvPr/>
        </p:nvSpPr>
        <p:spPr bwMode="auto">
          <a:xfrm>
            <a:off x="5816600" y="2155825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4" name="Oval 556"/>
          <p:cNvSpPr>
            <a:spLocks noChangeArrowheads="1"/>
          </p:cNvSpPr>
          <p:nvPr/>
        </p:nvSpPr>
        <p:spPr bwMode="auto">
          <a:xfrm>
            <a:off x="59451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5" name="Oval 557"/>
          <p:cNvSpPr>
            <a:spLocks noChangeArrowheads="1"/>
          </p:cNvSpPr>
          <p:nvPr/>
        </p:nvSpPr>
        <p:spPr bwMode="auto">
          <a:xfrm>
            <a:off x="60721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6" name="Oval 558"/>
          <p:cNvSpPr>
            <a:spLocks noChangeArrowheads="1"/>
          </p:cNvSpPr>
          <p:nvPr/>
        </p:nvSpPr>
        <p:spPr bwMode="auto">
          <a:xfrm>
            <a:off x="61991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7" name="Oval 559"/>
          <p:cNvSpPr>
            <a:spLocks noChangeArrowheads="1"/>
          </p:cNvSpPr>
          <p:nvPr/>
        </p:nvSpPr>
        <p:spPr bwMode="auto">
          <a:xfrm>
            <a:off x="63261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8" name="Oval 560"/>
          <p:cNvSpPr>
            <a:spLocks noChangeArrowheads="1"/>
          </p:cNvSpPr>
          <p:nvPr/>
        </p:nvSpPr>
        <p:spPr bwMode="auto">
          <a:xfrm>
            <a:off x="54371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29" name="Oval 561"/>
          <p:cNvSpPr>
            <a:spLocks noChangeArrowheads="1"/>
          </p:cNvSpPr>
          <p:nvPr/>
        </p:nvSpPr>
        <p:spPr bwMode="auto">
          <a:xfrm>
            <a:off x="55641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0" name="Oval 562"/>
          <p:cNvSpPr>
            <a:spLocks noChangeArrowheads="1"/>
          </p:cNvSpPr>
          <p:nvPr/>
        </p:nvSpPr>
        <p:spPr bwMode="auto">
          <a:xfrm>
            <a:off x="56911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1" name="Oval 563"/>
          <p:cNvSpPr>
            <a:spLocks noChangeArrowheads="1"/>
          </p:cNvSpPr>
          <p:nvPr/>
        </p:nvSpPr>
        <p:spPr bwMode="auto">
          <a:xfrm>
            <a:off x="5816600" y="2239963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2" name="Oval 564"/>
          <p:cNvSpPr>
            <a:spLocks noChangeArrowheads="1"/>
          </p:cNvSpPr>
          <p:nvPr/>
        </p:nvSpPr>
        <p:spPr bwMode="auto">
          <a:xfrm>
            <a:off x="59451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3" name="Oval 565"/>
          <p:cNvSpPr>
            <a:spLocks noChangeArrowheads="1"/>
          </p:cNvSpPr>
          <p:nvPr/>
        </p:nvSpPr>
        <p:spPr bwMode="auto">
          <a:xfrm>
            <a:off x="60721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4" name="Oval 566"/>
          <p:cNvSpPr>
            <a:spLocks noChangeArrowheads="1"/>
          </p:cNvSpPr>
          <p:nvPr/>
        </p:nvSpPr>
        <p:spPr bwMode="auto">
          <a:xfrm>
            <a:off x="61991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5" name="Oval 567"/>
          <p:cNvSpPr>
            <a:spLocks noChangeArrowheads="1"/>
          </p:cNvSpPr>
          <p:nvPr/>
        </p:nvSpPr>
        <p:spPr bwMode="auto">
          <a:xfrm>
            <a:off x="63261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6" name="Oval 568"/>
          <p:cNvSpPr>
            <a:spLocks noChangeArrowheads="1"/>
          </p:cNvSpPr>
          <p:nvPr/>
        </p:nvSpPr>
        <p:spPr bwMode="auto">
          <a:xfrm>
            <a:off x="54371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7" name="Oval 569"/>
          <p:cNvSpPr>
            <a:spLocks noChangeArrowheads="1"/>
          </p:cNvSpPr>
          <p:nvPr/>
        </p:nvSpPr>
        <p:spPr bwMode="auto">
          <a:xfrm>
            <a:off x="55641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8" name="Oval 570"/>
          <p:cNvSpPr>
            <a:spLocks noChangeArrowheads="1"/>
          </p:cNvSpPr>
          <p:nvPr/>
        </p:nvSpPr>
        <p:spPr bwMode="auto">
          <a:xfrm>
            <a:off x="56911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39" name="Oval 571"/>
          <p:cNvSpPr>
            <a:spLocks noChangeArrowheads="1"/>
          </p:cNvSpPr>
          <p:nvPr/>
        </p:nvSpPr>
        <p:spPr bwMode="auto">
          <a:xfrm>
            <a:off x="5816600" y="23241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0" name="Oval 572"/>
          <p:cNvSpPr>
            <a:spLocks noChangeArrowheads="1"/>
          </p:cNvSpPr>
          <p:nvPr/>
        </p:nvSpPr>
        <p:spPr bwMode="auto">
          <a:xfrm>
            <a:off x="59451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1" name="Oval 573"/>
          <p:cNvSpPr>
            <a:spLocks noChangeArrowheads="1"/>
          </p:cNvSpPr>
          <p:nvPr/>
        </p:nvSpPr>
        <p:spPr bwMode="auto">
          <a:xfrm>
            <a:off x="60721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2" name="Oval 574"/>
          <p:cNvSpPr>
            <a:spLocks noChangeArrowheads="1"/>
          </p:cNvSpPr>
          <p:nvPr/>
        </p:nvSpPr>
        <p:spPr bwMode="auto">
          <a:xfrm>
            <a:off x="61991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3" name="Oval 575"/>
          <p:cNvSpPr>
            <a:spLocks noChangeArrowheads="1"/>
          </p:cNvSpPr>
          <p:nvPr/>
        </p:nvSpPr>
        <p:spPr bwMode="auto">
          <a:xfrm>
            <a:off x="63261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4" name="Oval 576"/>
          <p:cNvSpPr>
            <a:spLocks noChangeArrowheads="1"/>
          </p:cNvSpPr>
          <p:nvPr/>
        </p:nvSpPr>
        <p:spPr bwMode="auto">
          <a:xfrm>
            <a:off x="54371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5" name="Oval 577"/>
          <p:cNvSpPr>
            <a:spLocks noChangeArrowheads="1"/>
          </p:cNvSpPr>
          <p:nvPr/>
        </p:nvSpPr>
        <p:spPr bwMode="auto">
          <a:xfrm>
            <a:off x="55641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6" name="Oval 578"/>
          <p:cNvSpPr>
            <a:spLocks noChangeArrowheads="1"/>
          </p:cNvSpPr>
          <p:nvPr/>
        </p:nvSpPr>
        <p:spPr bwMode="auto">
          <a:xfrm>
            <a:off x="56911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7" name="Oval 579"/>
          <p:cNvSpPr>
            <a:spLocks noChangeArrowheads="1"/>
          </p:cNvSpPr>
          <p:nvPr/>
        </p:nvSpPr>
        <p:spPr bwMode="auto">
          <a:xfrm>
            <a:off x="5816600" y="24082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8" name="Oval 580"/>
          <p:cNvSpPr>
            <a:spLocks noChangeArrowheads="1"/>
          </p:cNvSpPr>
          <p:nvPr/>
        </p:nvSpPr>
        <p:spPr bwMode="auto">
          <a:xfrm>
            <a:off x="59451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49" name="Oval 581"/>
          <p:cNvSpPr>
            <a:spLocks noChangeArrowheads="1"/>
          </p:cNvSpPr>
          <p:nvPr/>
        </p:nvSpPr>
        <p:spPr bwMode="auto">
          <a:xfrm>
            <a:off x="60721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0" name="Oval 582"/>
          <p:cNvSpPr>
            <a:spLocks noChangeArrowheads="1"/>
          </p:cNvSpPr>
          <p:nvPr/>
        </p:nvSpPr>
        <p:spPr bwMode="auto">
          <a:xfrm>
            <a:off x="61991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1" name="Oval 583"/>
          <p:cNvSpPr>
            <a:spLocks noChangeArrowheads="1"/>
          </p:cNvSpPr>
          <p:nvPr/>
        </p:nvSpPr>
        <p:spPr bwMode="auto">
          <a:xfrm>
            <a:off x="63261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2" name="Oval 584"/>
          <p:cNvSpPr>
            <a:spLocks noChangeArrowheads="1"/>
          </p:cNvSpPr>
          <p:nvPr/>
        </p:nvSpPr>
        <p:spPr bwMode="auto">
          <a:xfrm>
            <a:off x="54371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3" name="Oval 585"/>
          <p:cNvSpPr>
            <a:spLocks noChangeArrowheads="1"/>
          </p:cNvSpPr>
          <p:nvPr/>
        </p:nvSpPr>
        <p:spPr bwMode="auto">
          <a:xfrm>
            <a:off x="55641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4" name="Oval 586"/>
          <p:cNvSpPr>
            <a:spLocks noChangeArrowheads="1"/>
          </p:cNvSpPr>
          <p:nvPr/>
        </p:nvSpPr>
        <p:spPr bwMode="auto">
          <a:xfrm>
            <a:off x="56911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5" name="Oval 587"/>
          <p:cNvSpPr>
            <a:spLocks noChangeArrowheads="1"/>
          </p:cNvSpPr>
          <p:nvPr/>
        </p:nvSpPr>
        <p:spPr bwMode="auto">
          <a:xfrm>
            <a:off x="5816600" y="2492375"/>
            <a:ext cx="95250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6" name="Oval 588"/>
          <p:cNvSpPr>
            <a:spLocks noChangeArrowheads="1"/>
          </p:cNvSpPr>
          <p:nvPr/>
        </p:nvSpPr>
        <p:spPr bwMode="auto">
          <a:xfrm>
            <a:off x="59451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7" name="Oval 589"/>
          <p:cNvSpPr>
            <a:spLocks noChangeArrowheads="1"/>
          </p:cNvSpPr>
          <p:nvPr/>
        </p:nvSpPr>
        <p:spPr bwMode="auto">
          <a:xfrm>
            <a:off x="60721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8" name="Oval 590"/>
          <p:cNvSpPr>
            <a:spLocks noChangeArrowheads="1"/>
          </p:cNvSpPr>
          <p:nvPr/>
        </p:nvSpPr>
        <p:spPr bwMode="auto">
          <a:xfrm>
            <a:off x="61991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59" name="Oval 591"/>
          <p:cNvSpPr>
            <a:spLocks noChangeArrowheads="1"/>
          </p:cNvSpPr>
          <p:nvPr/>
        </p:nvSpPr>
        <p:spPr bwMode="auto">
          <a:xfrm>
            <a:off x="63261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7" name="Oval 599"/>
          <p:cNvSpPr>
            <a:spLocks noChangeArrowheads="1"/>
          </p:cNvSpPr>
          <p:nvPr/>
        </p:nvSpPr>
        <p:spPr bwMode="auto">
          <a:xfrm>
            <a:off x="5041900" y="25654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8" name="Oval 600"/>
          <p:cNvSpPr>
            <a:spLocks noChangeArrowheads="1"/>
          </p:cNvSpPr>
          <p:nvPr/>
        </p:nvSpPr>
        <p:spPr bwMode="auto">
          <a:xfrm>
            <a:off x="5168900" y="25654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9" name="Oval 601"/>
          <p:cNvSpPr>
            <a:spLocks noChangeArrowheads="1"/>
          </p:cNvSpPr>
          <p:nvPr/>
        </p:nvSpPr>
        <p:spPr bwMode="auto">
          <a:xfrm>
            <a:off x="5295900" y="25654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5" name="Oval 607"/>
          <p:cNvSpPr>
            <a:spLocks noChangeArrowheads="1"/>
          </p:cNvSpPr>
          <p:nvPr/>
        </p:nvSpPr>
        <p:spPr bwMode="auto">
          <a:xfrm>
            <a:off x="5041900" y="26495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6" name="Oval 608"/>
          <p:cNvSpPr>
            <a:spLocks noChangeArrowheads="1"/>
          </p:cNvSpPr>
          <p:nvPr/>
        </p:nvSpPr>
        <p:spPr bwMode="auto">
          <a:xfrm>
            <a:off x="5168900" y="26495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7" name="Oval 609"/>
          <p:cNvSpPr>
            <a:spLocks noChangeArrowheads="1"/>
          </p:cNvSpPr>
          <p:nvPr/>
        </p:nvSpPr>
        <p:spPr bwMode="auto">
          <a:xfrm>
            <a:off x="5295900" y="26495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8" name="Oval 610"/>
          <p:cNvSpPr>
            <a:spLocks noChangeArrowheads="1"/>
          </p:cNvSpPr>
          <p:nvPr/>
        </p:nvSpPr>
        <p:spPr bwMode="auto">
          <a:xfrm>
            <a:off x="5437188" y="25654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9" name="Oval 611"/>
          <p:cNvSpPr>
            <a:spLocks noChangeArrowheads="1"/>
          </p:cNvSpPr>
          <p:nvPr/>
        </p:nvSpPr>
        <p:spPr bwMode="auto">
          <a:xfrm>
            <a:off x="5564188" y="25654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0" name="Oval 612"/>
          <p:cNvSpPr>
            <a:spLocks noChangeArrowheads="1"/>
          </p:cNvSpPr>
          <p:nvPr/>
        </p:nvSpPr>
        <p:spPr bwMode="auto">
          <a:xfrm>
            <a:off x="5691188" y="25654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1" name="Oval 613"/>
          <p:cNvSpPr>
            <a:spLocks noChangeArrowheads="1"/>
          </p:cNvSpPr>
          <p:nvPr/>
        </p:nvSpPr>
        <p:spPr bwMode="auto">
          <a:xfrm>
            <a:off x="5816600" y="25654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" name="Oval 614"/>
          <p:cNvSpPr>
            <a:spLocks noChangeArrowheads="1"/>
          </p:cNvSpPr>
          <p:nvPr/>
        </p:nvSpPr>
        <p:spPr bwMode="auto">
          <a:xfrm>
            <a:off x="5945188" y="25654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" name="Oval 615"/>
          <p:cNvSpPr>
            <a:spLocks noChangeArrowheads="1"/>
          </p:cNvSpPr>
          <p:nvPr/>
        </p:nvSpPr>
        <p:spPr bwMode="auto">
          <a:xfrm>
            <a:off x="6072188" y="25654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" name="Oval 616"/>
          <p:cNvSpPr>
            <a:spLocks noChangeArrowheads="1"/>
          </p:cNvSpPr>
          <p:nvPr/>
        </p:nvSpPr>
        <p:spPr bwMode="auto">
          <a:xfrm>
            <a:off x="6199188" y="25654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5" name="Oval 617"/>
          <p:cNvSpPr>
            <a:spLocks noChangeArrowheads="1"/>
          </p:cNvSpPr>
          <p:nvPr/>
        </p:nvSpPr>
        <p:spPr bwMode="auto">
          <a:xfrm>
            <a:off x="6326188" y="25654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6" name="Oval 618"/>
          <p:cNvSpPr>
            <a:spLocks noChangeArrowheads="1"/>
          </p:cNvSpPr>
          <p:nvPr/>
        </p:nvSpPr>
        <p:spPr bwMode="auto">
          <a:xfrm>
            <a:off x="5437188" y="26495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7" name="Oval 619"/>
          <p:cNvSpPr>
            <a:spLocks noChangeArrowheads="1"/>
          </p:cNvSpPr>
          <p:nvPr/>
        </p:nvSpPr>
        <p:spPr bwMode="auto">
          <a:xfrm>
            <a:off x="5564188" y="26495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8" name="Oval 620"/>
          <p:cNvSpPr>
            <a:spLocks noChangeArrowheads="1"/>
          </p:cNvSpPr>
          <p:nvPr/>
        </p:nvSpPr>
        <p:spPr bwMode="auto">
          <a:xfrm>
            <a:off x="5691188" y="26495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9" name="Oval 621"/>
          <p:cNvSpPr>
            <a:spLocks noChangeArrowheads="1"/>
          </p:cNvSpPr>
          <p:nvPr/>
        </p:nvSpPr>
        <p:spPr bwMode="auto">
          <a:xfrm>
            <a:off x="5816600" y="26495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0" name="Oval 622"/>
          <p:cNvSpPr>
            <a:spLocks noChangeArrowheads="1"/>
          </p:cNvSpPr>
          <p:nvPr/>
        </p:nvSpPr>
        <p:spPr bwMode="auto">
          <a:xfrm>
            <a:off x="5945188" y="26495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1" name="Oval 623"/>
          <p:cNvSpPr>
            <a:spLocks noChangeArrowheads="1"/>
          </p:cNvSpPr>
          <p:nvPr/>
        </p:nvSpPr>
        <p:spPr bwMode="auto">
          <a:xfrm>
            <a:off x="6072188" y="26495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2" name="Oval 624"/>
          <p:cNvSpPr>
            <a:spLocks noChangeArrowheads="1"/>
          </p:cNvSpPr>
          <p:nvPr/>
        </p:nvSpPr>
        <p:spPr bwMode="auto">
          <a:xfrm>
            <a:off x="6199188" y="26495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3" name="Oval 625"/>
          <p:cNvSpPr>
            <a:spLocks noChangeArrowheads="1"/>
          </p:cNvSpPr>
          <p:nvPr/>
        </p:nvSpPr>
        <p:spPr bwMode="auto">
          <a:xfrm>
            <a:off x="6326188" y="26495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4" name="Line 626"/>
          <p:cNvSpPr>
            <a:spLocks noChangeShapeType="1"/>
          </p:cNvSpPr>
          <p:nvPr/>
        </p:nvSpPr>
        <p:spPr bwMode="auto">
          <a:xfrm>
            <a:off x="4724400" y="3733800"/>
            <a:ext cx="1663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34" name="Group 666"/>
          <p:cNvGrpSpPr>
            <a:grpSpLocks/>
          </p:cNvGrpSpPr>
          <p:nvPr/>
        </p:nvGrpSpPr>
        <p:grpSpPr bwMode="auto">
          <a:xfrm>
            <a:off x="4702175" y="3883025"/>
            <a:ext cx="1758950" cy="168275"/>
            <a:chOff x="2298" y="1910"/>
            <a:chExt cx="1108" cy="106"/>
          </a:xfrm>
        </p:grpSpPr>
        <p:sp>
          <p:nvSpPr>
            <p:cNvPr id="7798" name="Oval 630"/>
            <p:cNvSpPr>
              <a:spLocks noChangeArrowheads="1"/>
            </p:cNvSpPr>
            <p:nvPr/>
          </p:nvSpPr>
          <p:spPr bwMode="auto">
            <a:xfrm>
              <a:off x="2298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" name="Oval 631"/>
            <p:cNvSpPr>
              <a:spLocks noChangeArrowheads="1"/>
            </p:cNvSpPr>
            <p:nvPr/>
          </p:nvSpPr>
          <p:spPr bwMode="auto">
            <a:xfrm>
              <a:off x="2378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" name="Oval 632"/>
            <p:cNvSpPr>
              <a:spLocks noChangeArrowheads="1"/>
            </p:cNvSpPr>
            <p:nvPr/>
          </p:nvSpPr>
          <p:spPr bwMode="auto">
            <a:xfrm>
              <a:off x="2458" y="1910"/>
              <a:ext cx="60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1" name="Oval 633"/>
            <p:cNvSpPr>
              <a:spLocks noChangeArrowheads="1"/>
            </p:cNvSpPr>
            <p:nvPr/>
          </p:nvSpPr>
          <p:spPr bwMode="auto">
            <a:xfrm>
              <a:off x="2538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2" name="Oval 634"/>
            <p:cNvSpPr>
              <a:spLocks noChangeArrowheads="1"/>
            </p:cNvSpPr>
            <p:nvPr/>
          </p:nvSpPr>
          <p:spPr bwMode="auto">
            <a:xfrm>
              <a:off x="2618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3" name="Oval 635"/>
            <p:cNvSpPr>
              <a:spLocks noChangeArrowheads="1"/>
            </p:cNvSpPr>
            <p:nvPr/>
          </p:nvSpPr>
          <p:spPr bwMode="auto">
            <a:xfrm>
              <a:off x="2698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6" name="Oval 638"/>
            <p:cNvSpPr>
              <a:spLocks noChangeArrowheads="1"/>
            </p:cNvSpPr>
            <p:nvPr/>
          </p:nvSpPr>
          <p:spPr bwMode="auto">
            <a:xfrm>
              <a:off x="2298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7" name="Oval 639"/>
            <p:cNvSpPr>
              <a:spLocks noChangeArrowheads="1"/>
            </p:cNvSpPr>
            <p:nvPr/>
          </p:nvSpPr>
          <p:spPr bwMode="auto">
            <a:xfrm>
              <a:off x="2378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8" name="Oval 640"/>
            <p:cNvSpPr>
              <a:spLocks noChangeArrowheads="1"/>
            </p:cNvSpPr>
            <p:nvPr/>
          </p:nvSpPr>
          <p:spPr bwMode="auto">
            <a:xfrm>
              <a:off x="2458" y="1963"/>
              <a:ext cx="60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9" name="Oval 641"/>
            <p:cNvSpPr>
              <a:spLocks noChangeArrowheads="1"/>
            </p:cNvSpPr>
            <p:nvPr/>
          </p:nvSpPr>
          <p:spPr bwMode="auto">
            <a:xfrm>
              <a:off x="2538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0" name="Oval 642"/>
            <p:cNvSpPr>
              <a:spLocks noChangeArrowheads="1"/>
            </p:cNvSpPr>
            <p:nvPr/>
          </p:nvSpPr>
          <p:spPr bwMode="auto">
            <a:xfrm>
              <a:off x="2618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1" name="Oval 643"/>
            <p:cNvSpPr>
              <a:spLocks noChangeArrowheads="1"/>
            </p:cNvSpPr>
            <p:nvPr/>
          </p:nvSpPr>
          <p:spPr bwMode="auto">
            <a:xfrm>
              <a:off x="2698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2" name="Oval 644"/>
            <p:cNvSpPr>
              <a:spLocks noChangeArrowheads="1"/>
            </p:cNvSpPr>
            <p:nvPr/>
          </p:nvSpPr>
          <p:spPr bwMode="auto">
            <a:xfrm>
              <a:off x="2787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3" name="Oval 645"/>
            <p:cNvSpPr>
              <a:spLocks noChangeArrowheads="1"/>
            </p:cNvSpPr>
            <p:nvPr/>
          </p:nvSpPr>
          <p:spPr bwMode="auto">
            <a:xfrm>
              <a:off x="2867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4" name="Oval 646"/>
            <p:cNvSpPr>
              <a:spLocks noChangeArrowheads="1"/>
            </p:cNvSpPr>
            <p:nvPr/>
          </p:nvSpPr>
          <p:spPr bwMode="auto">
            <a:xfrm>
              <a:off x="2947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5" name="Oval 647"/>
            <p:cNvSpPr>
              <a:spLocks noChangeArrowheads="1"/>
            </p:cNvSpPr>
            <p:nvPr/>
          </p:nvSpPr>
          <p:spPr bwMode="auto">
            <a:xfrm>
              <a:off x="3026" y="1910"/>
              <a:ext cx="60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6" name="Oval 648"/>
            <p:cNvSpPr>
              <a:spLocks noChangeArrowheads="1"/>
            </p:cNvSpPr>
            <p:nvPr/>
          </p:nvSpPr>
          <p:spPr bwMode="auto">
            <a:xfrm>
              <a:off x="3107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7" name="Oval 649"/>
            <p:cNvSpPr>
              <a:spLocks noChangeArrowheads="1"/>
            </p:cNvSpPr>
            <p:nvPr/>
          </p:nvSpPr>
          <p:spPr bwMode="auto">
            <a:xfrm>
              <a:off x="3187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8" name="Oval 650"/>
            <p:cNvSpPr>
              <a:spLocks noChangeArrowheads="1"/>
            </p:cNvSpPr>
            <p:nvPr/>
          </p:nvSpPr>
          <p:spPr bwMode="auto">
            <a:xfrm>
              <a:off x="3267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19" name="Oval 651"/>
            <p:cNvSpPr>
              <a:spLocks noChangeArrowheads="1"/>
            </p:cNvSpPr>
            <p:nvPr/>
          </p:nvSpPr>
          <p:spPr bwMode="auto">
            <a:xfrm>
              <a:off x="3347" y="1910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0" name="Oval 652"/>
            <p:cNvSpPr>
              <a:spLocks noChangeArrowheads="1"/>
            </p:cNvSpPr>
            <p:nvPr/>
          </p:nvSpPr>
          <p:spPr bwMode="auto">
            <a:xfrm>
              <a:off x="2787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1" name="Oval 653"/>
            <p:cNvSpPr>
              <a:spLocks noChangeArrowheads="1"/>
            </p:cNvSpPr>
            <p:nvPr/>
          </p:nvSpPr>
          <p:spPr bwMode="auto">
            <a:xfrm>
              <a:off x="2867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2" name="Oval 654"/>
            <p:cNvSpPr>
              <a:spLocks noChangeArrowheads="1"/>
            </p:cNvSpPr>
            <p:nvPr/>
          </p:nvSpPr>
          <p:spPr bwMode="auto">
            <a:xfrm>
              <a:off x="2947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3" name="Oval 655"/>
            <p:cNvSpPr>
              <a:spLocks noChangeArrowheads="1"/>
            </p:cNvSpPr>
            <p:nvPr/>
          </p:nvSpPr>
          <p:spPr bwMode="auto">
            <a:xfrm>
              <a:off x="3026" y="1963"/>
              <a:ext cx="60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4" name="Oval 656"/>
            <p:cNvSpPr>
              <a:spLocks noChangeArrowheads="1"/>
            </p:cNvSpPr>
            <p:nvPr/>
          </p:nvSpPr>
          <p:spPr bwMode="auto">
            <a:xfrm>
              <a:off x="3107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5" name="Oval 657"/>
            <p:cNvSpPr>
              <a:spLocks noChangeArrowheads="1"/>
            </p:cNvSpPr>
            <p:nvPr/>
          </p:nvSpPr>
          <p:spPr bwMode="auto">
            <a:xfrm>
              <a:off x="3187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6" name="Oval 658"/>
            <p:cNvSpPr>
              <a:spLocks noChangeArrowheads="1"/>
            </p:cNvSpPr>
            <p:nvPr/>
          </p:nvSpPr>
          <p:spPr bwMode="auto">
            <a:xfrm>
              <a:off x="3267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27" name="Oval 659"/>
            <p:cNvSpPr>
              <a:spLocks noChangeArrowheads="1"/>
            </p:cNvSpPr>
            <p:nvPr/>
          </p:nvSpPr>
          <p:spPr bwMode="auto">
            <a:xfrm>
              <a:off x="3347" y="1963"/>
              <a:ext cx="59" cy="5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02" name="AutoShape 734"/>
          <p:cNvSpPr>
            <a:spLocks noChangeArrowheads="1"/>
          </p:cNvSpPr>
          <p:nvPr/>
        </p:nvSpPr>
        <p:spPr bwMode="auto">
          <a:xfrm>
            <a:off x="1711619" y="3112826"/>
            <a:ext cx="381000" cy="144462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3" name="AutoShape 735"/>
          <p:cNvSpPr>
            <a:spLocks noChangeArrowheads="1"/>
          </p:cNvSpPr>
          <p:nvPr/>
        </p:nvSpPr>
        <p:spPr bwMode="auto">
          <a:xfrm>
            <a:off x="6589169" y="3106644"/>
            <a:ext cx="381000" cy="182562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4" name="Text Box 736"/>
          <p:cNvSpPr txBox="1">
            <a:spLocks noChangeArrowheads="1"/>
          </p:cNvSpPr>
          <p:nvPr/>
        </p:nvSpPr>
        <p:spPr bwMode="auto">
          <a:xfrm>
            <a:off x="6986044" y="2887956"/>
            <a:ext cx="5133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+ V</a:t>
            </a:r>
          </a:p>
        </p:txBody>
      </p:sp>
      <p:sp>
        <p:nvSpPr>
          <p:cNvPr id="7906" name="Line 738"/>
          <p:cNvSpPr>
            <a:spLocks noChangeShapeType="1"/>
          </p:cNvSpPr>
          <p:nvPr/>
        </p:nvSpPr>
        <p:spPr bwMode="auto">
          <a:xfrm flipH="1">
            <a:off x="2274888" y="1941822"/>
            <a:ext cx="11112" cy="2735263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07" name="Line 739"/>
          <p:cNvSpPr>
            <a:spLocks noChangeShapeType="1"/>
          </p:cNvSpPr>
          <p:nvPr/>
        </p:nvSpPr>
        <p:spPr bwMode="auto">
          <a:xfrm>
            <a:off x="6462169" y="1896306"/>
            <a:ext cx="14831" cy="2828094"/>
          </a:xfrm>
          <a:prstGeom prst="line">
            <a:avLst/>
          </a:prstGeom>
          <a:noFill/>
          <a:ln w="5715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13" name="Group 745"/>
          <p:cNvGrpSpPr>
            <a:grpSpLocks/>
          </p:cNvGrpSpPr>
          <p:nvPr/>
        </p:nvGrpSpPr>
        <p:grpSpPr bwMode="auto">
          <a:xfrm flipV="1">
            <a:off x="1352790" y="3191491"/>
            <a:ext cx="533400" cy="838200"/>
            <a:chOff x="960" y="1584"/>
            <a:chExt cx="336" cy="528"/>
          </a:xfrm>
        </p:grpSpPr>
        <p:grpSp>
          <p:nvGrpSpPr>
            <p:cNvPr id="7911" name="Group 743"/>
            <p:cNvGrpSpPr>
              <a:grpSpLocks/>
            </p:cNvGrpSpPr>
            <p:nvPr/>
          </p:nvGrpSpPr>
          <p:grpSpPr bwMode="auto">
            <a:xfrm>
              <a:off x="960" y="1584"/>
              <a:ext cx="336" cy="144"/>
              <a:chOff x="528" y="3840"/>
              <a:chExt cx="336" cy="144"/>
            </a:xfrm>
          </p:grpSpPr>
          <p:sp>
            <p:nvSpPr>
              <p:cNvPr id="7908" name="Line 740"/>
              <p:cNvSpPr>
                <a:spLocks noChangeShapeType="1"/>
              </p:cNvSpPr>
              <p:nvPr/>
            </p:nvSpPr>
            <p:spPr bwMode="auto">
              <a:xfrm>
                <a:off x="528" y="398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9" name="Line 741"/>
              <p:cNvSpPr>
                <a:spLocks noChangeShapeType="1"/>
              </p:cNvSpPr>
              <p:nvPr/>
            </p:nvSpPr>
            <p:spPr bwMode="auto">
              <a:xfrm>
                <a:off x="624" y="391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0" name="Line 742"/>
              <p:cNvSpPr>
                <a:spLocks noChangeShapeType="1"/>
              </p:cNvSpPr>
              <p:nvPr/>
            </p:nvSpPr>
            <p:spPr bwMode="auto">
              <a:xfrm>
                <a:off x="672" y="384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912" name="Line 744"/>
            <p:cNvSpPr>
              <a:spLocks noChangeShapeType="1"/>
            </p:cNvSpPr>
            <p:nvPr/>
          </p:nvSpPr>
          <p:spPr bwMode="auto">
            <a:xfrm>
              <a:off x="1128" y="172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14" name="Rectangle 746"/>
          <p:cNvSpPr>
            <a:spLocks noChangeArrowheads="1"/>
          </p:cNvSpPr>
          <p:nvPr/>
        </p:nvSpPr>
        <p:spPr bwMode="auto">
          <a:xfrm>
            <a:off x="3962400" y="1905000"/>
            <a:ext cx="7620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18" name="Rectangle 750"/>
          <p:cNvSpPr>
            <a:spLocks noChangeArrowheads="1"/>
          </p:cNvSpPr>
          <p:nvPr/>
        </p:nvSpPr>
        <p:spPr bwMode="auto">
          <a:xfrm>
            <a:off x="3962400" y="3886200"/>
            <a:ext cx="762000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8" name="Oval 90"/>
          <p:cNvSpPr>
            <a:spLocks noChangeArrowheads="1"/>
          </p:cNvSpPr>
          <p:nvPr/>
        </p:nvSpPr>
        <p:spPr bwMode="auto">
          <a:xfrm>
            <a:off x="3717925" y="3886200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9" name="Oval 91"/>
          <p:cNvSpPr>
            <a:spLocks noChangeArrowheads="1"/>
          </p:cNvSpPr>
          <p:nvPr/>
        </p:nvSpPr>
        <p:spPr bwMode="auto">
          <a:xfrm>
            <a:off x="3846513" y="38862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0" name="Oval 92"/>
          <p:cNvSpPr>
            <a:spLocks noChangeArrowheads="1"/>
          </p:cNvSpPr>
          <p:nvPr/>
        </p:nvSpPr>
        <p:spPr bwMode="auto">
          <a:xfrm>
            <a:off x="3973513" y="38862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1" name="Oval 93"/>
          <p:cNvSpPr>
            <a:spLocks noChangeArrowheads="1"/>
          </p:cNvSpPr>
          <p:nvPr/>
        </p:nvSpPr>
        <p:spPr bwMode="auto">
          <a:xfrm>
            <a:off x="4100513" y="38862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2" name="Oval 94"/>
          <p:cNvSpPr>
            <a:spLocks noChangeArrowheads="1"/>
          </p:cNvSpPr>
          <p:nvPr/>
        </p:nvSpPr>
        <p:spPr bwMode="auto">
          <a:xfrm>
            <a:off x="4227513" y="38862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6" name="Oval 98"/>
          <p:cNvSpPr>
            <a:spLocks noChangeArrowheads="1"/>
          </p:cNvSpPr>
          <p:nvPr/>
        </p:nvSpPr>
        <p:spPr bwMode="auto">
          <a:xfrm>
            <a:off x="3717925" y="3970338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7" name="Oval 99"/>
          <p:cNvSpPr>
            <a:spLocks noChangeArrowheads="1"/>
          </p:cNvSpPr>
          <p:nvPr/>
        </p:nvSpPr>
        <p:spPr bwMode="auto">
          <a:xfrm>
            <a:off x="3846513" y="39703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8" name="Oval 100"/>
          <p:cNvSpPr>
            <a:spLocks noChangeArrowheads="1"/>
          </p:cNvSpPr>
          <p:nvPr/>
        </p:nvSpPr>
        <p:spPr bwMode="auto">
          <a:xfrm>
            <a:off x="3973513" y="39703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69" name="Oval 101"/>
          <p:cNvSpPr>
            <a:spLocks noChangeArrowheads="1"/>
          </p:cNvSpPr>
          <p:nvPr/>
        </p:nvSpPr>
        <p:spPr bwMode="auto">
          <a:xfrm>
            <a:off x="4100513" y="39703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" name="Oval 102"/>
          <p:cNvSpPr>
            <a:spLocks noChangeArrowheads="1"/>
          </p:cNvSpPr>
          <p:nvPr/>
        </p:nvSpPr>
        <p:spPr bwMode="auto">
          <a:xfrm>
            <a:off x="4227513" y="39703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" name="Oval 106"/>
          <p:cNvSpPr>
            <a:spLocks noChangeArrowheads="1"/>
          </p:cNvSpPr>
          <p:nvPr/>
        </p:nvSpPr>
        <p:spPr bwMode="auto">
          <a:xfrm>
            <a:off x="3717925" y="4054475"/>
            <a:ext cx="95250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5" name="Oval 107"/>
          <p:cNvSpPr>
            <a:spLocks noChangeArrowheads="1"/>
          </p:cNvSpPr>
          <p:nvPr/>
        </p:nvSpPr>
        <p:spPr bwMode="auto">
          <a:xfrm>
            <a:off x="38465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6" name="Oval 108"/>
          <p:cNvSpPr>
            <a:spLocks noChangeArrowheads="1"/>
          </p:cNvSpPr>
          <p:nvPr/>
        </p:nvSpPr>
        <p:spPr bwMode="auto">
          <a:xfrm>
            <a:off x="39735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7" name="Oval 109"/>
          <p:cNvSpPr>
            <a:spLocks noChangeArrowheads="1"/>
          </p:cNvSpPr>
          <p:nvPr/>
        </p:nvSpPr>
        <p:spPr bwMode="auto">
          <a:xfrm>
            <a:off x="41005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8" name="Oval 110"/>
          <p:cNvSpPr>
            <a:spLocks noChangeArrowheads="1"/>
          </p:cNvSpPr>
          <p:nvPr/>
        </p:nvSpPr>
        <p:spPr bwMode="auto">
          <a:xfrm>
            <a:off x="4227513" y="40544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2" name="Oval 114"/>
          <p:cNvSpPr>
            <a:spLocks noChangeArrowheads="1"/>
          </p:cNvSpPr>
          <p:nvPr/>
        </p:nvSpPr>
        <p:spPr bwMode="auto">
          <a:xfrm>
            <a:off x="3717925" y="4137025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3" name="Oval 115"/>
          <p:cNvSpPr>
            <a:spLocks noChangeArrowheads="1"/>
          </p:cNvSpPr>
          <p:nvPr/>
        </p:nvSpPr>
        <p:spPr bwMode="auto">
          <a:xfrm>
            <a:off x="38465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4" name="Oval 116"/>
          <p:cNvSpPr>
            <a:spLocks noChangeArrowheads="1"/>
          </p:cNvSpPr>
          <p:nvPr/>
        </p:nvSpPr>
        <p:spPr bwMode="auto">
          <a:xfrm>
            <a:off x="39735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5" name="Oval 117"/>
          <p:cNvSpPr>
            <a:spLocks noChangeArrowheads="1"/>
          </p:cNvSpPr>
          <p:nvPr/>
        </p:nvSpPr>
        <p:spPr bwMode="auto">
          <a:xfrm>
            <a:off x="41005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6" name="Oval 118"/>
          <p:cNvSpPr>
            <a:spLocks noChangeArrowheads="1"/>
          </p:cNvSpPr>
          <p:nvPr/>
        </p:nvSpPr>
        <p:spPr bwMode="auto">
          <a:xfrm>
            <a:off x="4227513" y="41370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0" name="Oval 122"/>
          <p:cNvSpPr>
            <a:spLocks noChangeArrowheads="1"/>
          </p:cNvSpPr>
          <p:nvPr/>
        </p:nvSpPr>
        <p:spPr bwMode="auto">
          <a:xfrm>
            <a:off x="3717925" y="4221163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" name="Oval 123"/>
          <p:cNvSpPr>
            <a:spLocks noChangeArrowheads="1"/>
          </p:cNvSpPr>
          <p:nvPr/>
        </p:nvSpPr>
        <p:spPr bwMode="auto">
          <a:xfrm>
            <a:off x="38465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2" name="Oval 124"/>
          <p:cNvSpPr>
            <a:spLocks noChangeArrowheads="1"/>
          </p:cNvSpPr>
          <p:nvPr/>
        </p:nvSpPr>
        <p:spPr bwMode="auto">
          <a:xfrm>
            <a:off x="39735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3" name="Oval 125"/>
          <p:cNvSpPr>
            <a:spLocks noChangeArrowheads="1"/>
          </p:cNvSpPr>
          <p:nvPr/>
        </p:nvSpPr>
        <p:spPr bwMode="auto">
          <a:xfrm>
            <a:off x="41005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4" name="Oval 126"/>
          <p:cNvSpPr>
            <a:spLocks noChangeArrowheads="1"/>
          </p:cNvSpPr>
          <p:nvPr/>
        </p:nvSpPr>
        <p:spPr bwMode="auto">
          <a:xfrm>
            <a:off x="4227513" y="42211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8" name="Oval 130"/>
          <p:cNvSpPr>
            <a:spLocks noChangeArrowheads="1"/>
          </p:cNvSpPr>
          <p:nvPr/>
        </p:nvSpPr>
        <p:spPr bwMode="auto">
          <a:xfrm>
            <a:off x="3717925" y="4305300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9" name="Oval 131"/>
          <p:cNvSpPr>
            <a:spLocks noChangeArrowheads="1"/>
          </p:cNvSpPr>
          <p:nvPr/>
        </p:nvSpPr>
        <p:spPr bwMode="auto">
          <a:xfrm>
            <a:off x="38465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0" name="Oval 132"/>
          <p:cNvSpPr>
            <a:spLocks noChangeArrowheads="1"/>
          </p:cNvSpPr>
          <p:nvPr/>
        </p:nvSpPr>
        <p:spPr bwMode="auto">
          <a:xfrm>
            <a:off x="39735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" name="Oval 133"/>
          <p:cNvSpPr>
            <a:spLocks noChangeArrowheads="1"/>
          </p:cNvSpPr>
          <p:nvPr/>
        </p:nvSpPr>
        <p:spPr bwMode="auto">
          <a:xfrm>
            <a:off x="41005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2" name="Oval 134"/>
          <p:cNvSpPr>
            <a:spLocks noChangeArrowheads="1"/>
          </p:cNvSpPr>
          <p:nvPr/>
        </p:nvSpPr>
        <p:spPr bwMode="auto">
          <a:xfrm>
            <a:off x="4227513" y="43053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6" name="Oval 138"/>
          <p:cNvSpPr>
            <a:spLocks noChangeArrowheads="1"/>
          </p:cNvSpPr>
          <p:nvPr/>
        </p:nvSpPr>
        <p:spPr bwMode="auto">
          <a:xfrm>
            <a:off x="3717925" y="4389438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7" name="Oval 139"/>
          <p:cNvSpPr>
            <a:spLocks noChangeArrowheads="1"/>
          </p:cNvSpPr>
          <p:nvPr/>
        </p:nvSpPr>
        <p:spPr bwMode="auto">
          <a:xfrm>
            <a:off x="38465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8" name="Oval 140"/>
          <p:cNvSpPr>
            <a:spLocks noChangeArrowheads="1"/>
          </p:cNvSpPr>
          <p:nvPr/>
        </p:nvSpPr>
        <p:spPr bwMode="auto">
          <a:xfrm>
            <a:off x="39735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9" name="Oval 141"/>
          <p:cNvSpPr>
            <a:spLocks noChangeArrowheads="1"/>
          </p:cNvSpPr>
          <p:nvPr/>
        </p:nvSpPr>
        <p:spPr bwMode="auto">
          <a:xfrm>
            <a:off x="41005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0" name="Oval 142"/>
          <p:cNvSpPr>
            <a:spLocks noChangeArrowheads="1"/>
          </p:cNvSpPr>
          <p:nvPr/>
        </p:nvSpPr>
        <p:spPr bwMode="auto">
          <a:xfrm>
            <a:off x="4227513" y="43894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4" name="Oval 146"/>
          <p:cNvSpPr>
            <a:spLocks noChangeArrowheads="1"/>
          </p:cNvSpPr>
          <p:nvPr/>
        </p:nvSpPr>
        <p:spPr bwMode="auto">
          <a:xfrm>
            <a:off x="3717925" y="4473575"/>
            <a:ext cx="95250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5" name="Oval 147"/>
          <p:cNvSpPr>
            <a:spLocks noChangeArrowheads="1"/>
          </p:cNvSpPr>
          <p:nvPr/>
        </p:nvSpPr>
        <p:spPr bwMode="auto">
          <a:xfrm>
            <a:off x="38465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6" name="Oval 148"/>
          <p:cNvSpPr>
            <a:spLocks noChangeArrowheads="1"/>
          </p:cNvSpPr>
          <p:nvPr/>
        </p:nvSpPr>
        <p:spPr bwMode="auto">
          <a:xfrm>
            <a:off x="39735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7" name="Oval 149"/>
          <p:cNvSpPr>
            <a:spLocks noChangeArrowheads="1"/>
          </p:cNvSpPr>
          <p:nvPr/>
        </p:nvSpPr>
        <p:spPr bwMode="auto">
          <a:xfrm>
            <a:off x="41005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18" name="Oval 150"/>
          <p:cNvSpPr>
            <a:spLocks noChangeArrowheads="1"/>
          </p:cNvSpPr>
          <p:nvPr/>
        </p:nvSpPr>
        <p:spPr bwMode="auto">
          <a:xfrm>
            <a:off x="4227513" y="44735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2" name="Oval 154"/>
          <p:cNvSpPr>
            <a:spLocks noChangeArrowheads="1"/>
          </p:cNvSpPr>
          <p:nvPr/>
        </p:nvSpPr>
        <p:spPr bwMode="auto">
          <a:xfrm>
            <a:off x="3717925" y="4556125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3" name="Oval 155"/>
          <p:cNvSpPr>
            <a:spLocks noChangeArrowheads="1"/>
          </p:cNvSpPr>
          <p:nvPr/>
        </p:nvSpPr>
        <p:spPr bwMode="auto">
          <a:xfrm>
            <a:off x="38465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4" name="Oval 156"/>
          <p:cNvSpPr>
            <a:spLocks noChangeArrowheads="1"/>
          </p:cNvSpPr>
          <p:nvPr/>
        </p:nvSpPr>
        <p:spPr bwMode="auto">
          <a:xfrm>
            <a:off x="39735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5" name="Oval 157"/>
          <p:cNvSpPr>
            <a:spLocks noChangeArrowheads="1"/>
          </p:cNvSpPr>
          <p:nvPr/>
        </p:nvSpPr>
        <p:spPr bwMode="auto">
          <a:xfrm>
            <a:off x="41005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26" name="Oval 158"/>
          <p:cNvSpPr>
            <a:spLocks noChangeArrowheads="1"/>
          </p:cNvSpPr>
          <p:nvPr/>
        </p:nvSpPr>
        <p:spPr bwMode="auto">
          <a:xfrm>
            <a:off x="4227513" y="4556125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0" name="Oval 162"/>
          <p:cNvSpPr>
            <a:spLocks noChangeArrowheads="1"/>
          </p:cNvSpPr>
          <p:nvPr/>
        </p:nvSpPr>
        <p:spPr bwMode="auto">
          <a:xfrm>
            <a:off x="3717925" y="4640263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1" name="Oval 163"/>
          <p:cNvSpPr>
            <a:spLocks noChangeArrowheads="1"/>
          </p:cNvSpPr>
          <p:nvPr/>
        </p:nvSpPr>
        <p:spPr bwMode="auto">
          <a:xfrm>
            <a:off x="38465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" name="Oval 164"/>
          <p:cNvSpPr>
            <a:spLocks noChangeArrowheads="1"/>
          </p:cNvSpPr>
          <p:nvPr/>
        </p:nvSpPr>
        <p:spPr bwMode="auto">
          <a:xfrm>
            <a:off x="39735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3" name="Oval 165"/>
          <p:cNvSpPr>
            <a:spLocks noChangeArrowheads="1"/>
          </p:cNvSpPr>
          <p:nvPr/>
        </p:nvSpPr>
        <p:spPr bwMode="auto">
          <a:xfrm>
            <a:off x="41005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4" name="Oval 166"/>
          <p:cNvSpPr>
            <a:spLocks noChangeArrowheads="1"/>
          </p:cNvSpPr>
          <p:nvPr/>
        </p:nvSpPr>
        <p:spPr bwMode="auto">
          <a:xfrm>
            <a:off x="4227513" y="4640263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2" name="Oval 234"/>
          <p:cNvSpPr>
            <a:spLocks noChangeArrowheads="1"/>
          </p:cNvSpPr>
          <p:nvPr/>
        </p:nvSpPr>
        <p:spPr bwMode="auto">
          <a:xfrm>
            <a:off x="3695700" y="19050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" name="Oval 235"/>
          <p:cNvSpPr>
            <a:spLocks noChangeArrowheads="1"/>
          </p:cNvSpPr>
          <p:nvPr/>
        </p:nvSpPr>
        <p:spPr bwMode="auto">
          <a:xfrm>
            <a:off x="38242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" name="Oval 236"/>
          <p:cNvSpPr>
            <a:spLocks noChangeArrowheads="1"/>
          </p:cNvSpPr>
          <p:nvPr/>
        </p:nvSpPr>
        <p:spPr bwMode="auto">
          <a:xfrm>
            <a:off x="39512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5" name="Oval 237"/>
          <p:cNvSpPr>
            <a:spLocks noChangeArrowheads="1"/>
          </p:cNvSpPr>
          <p:nvPr/>
        </p:nvSpPr>
        <p:spPr bwMode="auto">
          <a:xfrm>
            <a:off x="40782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6" name="Oval 238"/>
          <p:cNvSpPr>
            <a:spLocks noChangeArrowheads="1"/>
          </p:cNvSpPr>
          <p:nvPr/>
        </p:nvSpPr>
        <p:spPr bwMode="auto">
          <a:xfrm>
            <a:off x="4205288" y="19050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0" name="Oval 242"/>
          <p:cNvSpPr>
            <a:spLocks noChangeArrowheads="1"/>
          </p:cNvSpPr>
          <p:nvPr/>
        </p:nvSpPr>
        <p:spPr bwMode="auto">
          <a:xfrm>
            <a:off x="3695700" y="19891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1" name="Oval 243"/>
          <p:cNvSpPr>
            <a:spLocks noChangeArrowheads="1"/>
          </p:cNvSpPr>
          <p:nvPr/>
        </p:nvSpPr>
        <p:spPr bwMode="auto">
          <a:xfrm>
            <a:off x="38242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2" name="Oval 244"/>
          <p:cNvSpPr>
            <a:spLocks noChangeArrowheads="1"/>
          </p:cNvSpPr>
          <p:nvPr/>
        </p:nvSpPr>
        <p:spPr bwMode="auto">
          <a:xfrm>
            <a:off x="39512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3" name="Oval 245"/>
          <p:cNvSpPr>
            <a:spLocks noChangeArrowheads="1"/>
          </p:cNvSpPr>
          <p:nvPr/>
        </p:nvSpPr>
        <p:spPr bwMode="auto">
          <a:xfrm>
            <a:off x="40782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4" name="Oval 246"/>
          <p:cNvSpPr>
            <a:spLocks noChangeArrowheads="1"/>
          </p:cNvSpPr>
          <p:nvPr/>
        </p:nvSpPr>
        <p:spPr bwMode="auto">
          <a:xfrm>
            <a:off x="4205288" y="19891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8" name="Oval 250"/>
          <p:cNvSpPr>
            <a:spLocks noChangeArrowheads="1"/>
          </p:cNvSpPr>
          <p:nvPr/>
        </p:nvSpPr>
        <p:spPr bwMode="auto">
          <a:xfrm>
            <a:off x="3695700" y="2073275"/>
            <a:ext cx="95250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19" name="Oval 251"/>
          <p:cNvSpPr>
            <a:spLocks noChangeArrowheads="1"/>
          </p:cNvSpPr>
          <p:nvPr/>
        </p:nvSpPr>
        <p:spPr bwMode="auto">
          <a:xfrm>
            <a:off x="38242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0" name="Oval 252"/>
          <p:cNvSpPr>
            <a:spLocks noChangeArrowheads="1"/>
          </p:cNvSpPr>
          <p:nvPr/>
        </p:nvSpPr>
        <p:spPr bwMode="auto">
          <a:xfrm>
            <a:off x="39512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1" name="Oval 253"/>
          <p:cNvSpPr>
            <a:spLocks noChangeArrowheads="1"/>
          </p:cNvSpPr>
          <p:nvPr/>
        </p:nvSpPr>
        <p:spPr bwMode="auto">
          <a:xfrm>
            <a:off x="40782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2" name="Oval 254"/>
          <p:cNvSpPr>
            <a:spLocks noChangeArrowheads="1"/>
          </p:cNvSpPr>
          <p:nvPr/>
        </p:nvSpPr>
        <p:spPr bwMode="auto">
          <a:xfrm>
            <a:off x="4205288" y="20732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6" name="Oval 258"/>
          <p:cNvSpPr>
            <a:spLocks noChangeArrowheads="1"/>
          </p:cNvSpPr>
          <p:nvPr/>
        </p:nvSpPr>
        <p:spPr bwMode="auto">
          <a:xfrm>
            <a:off x="3695700" y="2155825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7" name="Oval 259"/>
          <p:cNvSpPr>
            <a:spLocks noChangeArrowheads="1"/>
          </p:cNvSpPr>
          <p:nvPr/>
        </p:nvSpPr>
        <p:spPr bwMode="auto">
          <a:xfrm>
            <a:off x="38242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8" name="Oval 260"/>
          <p:cNvSpPr>
            <a:spLocks noChangeArrowheads="1"/>
          </p:cNvSpPr>
          <p:nvPr/>
        </p:nvSpPr>
        <p:spPr bwMode="auto">
          <a:xfrm>
            <a:off x="39512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29" name="Oval 261"/>
          <p:cNvSpPr>
            <a:spLocks noChangeArrowheads="1"/>
          </p:cNvSpPr>
          <p:nvPr/>
        </p:nvSpPr>
        <p:spPr bwMode="auto">
          <a:xfrm>
            <a:off x="40782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0" name="Oval 262"/>
          <p:cNvSpPr>
            <a:spLocks noChangeArrowheads="1"/>
          </p:cNvSpPr>
          <p:nvPr/>
        </p:nvSpPr>
        <p:spPr bwMode="auto">
          <a:xfrm>
            <a:off x="4205288" y="2155825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4" name="Oval 266"/>
          <p:cNvSpPr>
            <a:spLocks noChangeArrowheads="1"/>
          </p:cNvSpPr>
          <p:nvPr/>
        </p:nvSpPr>
        <p:spPr bwMode="auto">
          <a:xfrm>
            <a:off x="3695700" y="2239963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5" name="Oval 267"/>
          <p:cNvSpPr>
            <a:spLocks noChangeArrowheads="1"/>
          </p:cNvSpPr>
          <p:nvPr/>
        </p:nvSpPr>
        <p:spPr bwMode="auto">
          <a:xfrm>
            <a:off x="38242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6" name="Oval 268"/>
          <p:cNvSpPr>
            <a:spLocks noChangeArrowheads="1"/>
          </p:cNvSpPr>
          <p:nvPr/>
        </p:nvSpPr>
        <p:spPr bwMode="auto">
          <a:xfrm>
            <a:off x="39512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7" name="Oval 269"/>
          <p:cNvSpPr>
            <a:spLocks noChangeArrowheads="1"/>
          </p:cNvSpPr>
          <p:nvPr/>
        </p:nvSpPr>
        <p:spPr bwMode="auto">
          <a:xfrm>
            <a:off x="40782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38" name="Oval 270"/>
          <p:cNvSpPr>
            <a:spLocks noChangeArrowheads="1"/>
          </p:cNvSpPr>
          <p:nvPr/>
        </p:nvSpPr>
        <p:spPr bwMode="auto">
          <a:xfrm>
            <a:off x="4205288" y="2239963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2" name="Oval 274"/>
          <p:cNvSpPr>
            <a:spLocks noChangeArrowheads="1"/>
          </p:cNvSpPr>
          <p:nvPr/>
        </p:nvSpPr>
        <p:spPr bwMode="auto">
          <a:xfrm>
            <a:off x="3695700" y="23241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3" name="Oval 275"/>
          <p:cNvSpPr>
            <a:spLocks noChangeArrowheads="1"/>
          </p:cNvSpPr>
          <p:nvPr/>
        </p:nvSpPr>
        <p:spPr bwMode="auto">
          <a:xfrm>
            <a:off x="38242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4" name="Oval 276"/>
          <p:cNvSpPr>
            <a:spLocks noChangeArrowheads="1"/>
          </p:cNvSpPr>
          <p:nvPr/>
        </p:nvSpPr>
        <p:spPr bwMode="auto">
          <a:xfrm>
            <a:off x="39512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5" name="Oval 277"/>
          <p:cNvSpPr>
            <a:spLocks noChangeArrowheads="1"/>
          </p:cNvSpPr>
          <p:nvPr/>
        </p:nvSpPr>
        <p:spPr bwMode="auto">
          <a:xfrm>
            <a:off x="40782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46" name="Oval 278"/>
          <p:cNvSpPr>
            <a:spLocks noChangeArrowheads="1"/>
          </p:cNvSpPr>
          <p:nvPr/>
        </p:nvSpPr>
        <p:spPr bwMode="auto">
          <a:xfrm>
            <a:off x="4205288" y="2324100"/>
            <a:ext cx="93662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0" name="Oval 282"/>
          <p:cNvSpPr>
            <a:spLocks noChangeArrowheads="1"/>
          </p:cNvSpPr>
          <p:nvPr/>
        </p:nvSpPr>
        <p:spPr bwMode="auto">
          <a:xfrm>
            <a:off x="3695700" y="24082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1" name="Oval 283"/>
          <p:cNvSpPr>
            <a:spLocks noChangeArrowheads="1"/>
          </p:cNvSpPr>
          <p:nvPr/>
        </p:nvSpPr>
        <p:spPr bwMode="auto">
          <a:xfrm>
            <a:off x="38242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2" name="Oval 284"/>
          <p:cNvSpPr>
            <a:spLocks noChangeArrowheads="1"/>
          </p:cNvSpPr>
          <p:nvPr/>
        </p:nvSpPr>
        <p:spPr bwMode="auto">
          <a:xfrm>
            <a:off x="39512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3" name="Oval 285"/>
          <p:cNvSpPr>
            <a:spLocks noChangeArrowheads="1"/>
          </p:cNvSpPr>
          <p:nvPr/>
        </p:nvSpPr>
        <p:spPr bwMode="auto">
          <a:xfrm>
            <a:off x="40782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4" name="Oval 286"/>
          <p:cNvSpPr>
            <a:spLocks noChangeArrowheads="1"/>
          </p:cNvSpPr>
          <p:nvPr/>
        </p:nvSpPr>
        <p:spPr bwMode="auto">
          <a:xfrm>
            <a:off x="4205288" y="2408238"/>
            <a:ext cx="93662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8" name="Oval 290"/>
          <p:cNvSpPr>
            <a:spLocks noChangeArrowheads="1"/>
          </p:cNvSpPr>
          <p:nvPr/>
        </p:nvSpPr>
        <p:spPr bwMode="auto">
          <a:xfrm>
            <a:off x="3695700" y="2492375"/>
            <a:ext cx="95250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59" name="Oval 291"/>
          <p:cNvSpPr>
            <a:spLocks noChangeArrowheads="1"/>
          </p:cNvSpPr>
          <p:nvPr/>
        </p:nvSpPr>
        <p:spPr bwMode="auto">
          <a:xfrm>
            <a:off x="38242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0" name="Oval 292"/>
          <p:cNvSpPr>
            <a:spLocks noChangeArrowheads="1"/>
          </p:cNvSpPr>
          <p:nvPr/>
        </p:nvSpPr>
        <p:spPr bwMode="auto">
          <a:xfrm>
            <a:off x="39512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1" name="Oval 293"/>
          <p:cNvSpPr>
            <a:spLocks noChangeArrowheads="1"/>
          </p:cNvSpPr>
          <p:nvPr/>
        </p:nvSpPr>
        <p:spPr bwMode="auto">
          <a:xfrm>
            <a:off x="4078288" y="2492375"/>
            <a:ext cx="93662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62" name="Oval 294"/>
          <p:cNvSpPr>
            <a:spLocks noChangeArrowheads="1"/>
          </p:cNvSpPr>
          <p:nvPr/>
        </p:nvSpPr>
        <p:spPr bwMode="auto">
          <a:xfrm>
            <a:off x="4205288" y="2492375"/>
            <a:ext cx="93662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5" name="Oval 317"/>
          <p:cNvSpPr>
            <a:spLocks noChangeArrowheads="1"/>
          </p:cNvSpPr>
          <p:nvPr/>
        </p:nvSpPr>
        <p:spPr bwMode="auto">
          <a:xfrm>
            <a:off x="3695700" y="2565400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6" name="Oval 318"/>
          <p:cNvSpPr>
            <a:spLocks noChangeArrowheads="1"/>
          </p:cNvSpPr>
          <p:nvPr/>
        </p:nvSpPr>
        <p:spPr bwMode="auto">
          <a:xfrm>
            <a:off x="3824288" y="25654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7" name="Oval 319"/>
          <p:cNvSpPr>
            <a:spLocks noChangeArrowheads="1"/>
          </p:cNvSpPr>
          <p:nvPr/>
        </p:nvSpPr>
        <p:spPr bwMode="auto">
          <a:xfrm>
            <a:off x="3951288" y="25654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8" name="Oval 320"/>
          <p:cNvSpPr>
            <a:spLocks noChangeArrowheads="1"/>
          </p:cNvSpPr>
          <p:nvPr/>
        </p:nvSpPr>
        <p:spPr bwMode="auto">
          <a:xfrm>
            <a:off x="4078288" y="25654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89" name="Oval 321"/>
          <p:cNvSpPr>
            <a:spLocks noChangeArrowheads="1"/>
          </p:cNvSpPr>
          <p:nvPr/>
        </p:nvSpPr>
        <p:spPr bwMode="auto">
          <a:xfrm>
            <a:off x="4205288" y="2565400"/>
            <a:ext cx="93662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3" name="Oval 325"/>
          <p:cNvSpPr>
            <a:spLocks noChangeArrowheads="1"/>
          </p:cNvSpPr>
          <p:nvPr/>
        </p:nvSpPr>
        <p:spPr bwMode="auto">
          <a:xfrm>
            <a:off x="3695700" y="2649538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4" name="Oval 326"/>
          <p:cNvSpPr>
            <a:spLocks noChangeArrowheads="1"/>
          </p:cNvSpPr>
          <p:nvPr/>
        </p:nvSpPr>
        <p:spPr bwMode="auto">
          <a:xfrm>
            <a:off x="3824288" y="26495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5" name="Oval 327"/>
          <p:cNvSpPr>
            <a:spLocks noChangeArrowheads="1"/>
          </p:cNvSpPr>
          <p:nvPr/>
        </p:nvSpPr>
        <p:spPr bwMode="auto">
          <a:xfrm>
            <a:off x="3951288" y="26495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6" name="Oval 328"/>
          <p:cNvSpPr>
            <a:spLocks noChangeArrowheads="1"/>
          </p:cNvSpPr>
          <p:nvPr/>
        </p:nvSpPr>
        <p:spPr bwMode="auto">
          <a:xfrm>
            <a:off x="4078288" y="26495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7" name="Oval 329"/>
          <p:cNvSpPr>
            <a:spLocks noChangeArrowheads="1"/>
          </p:cNvSpPr>
          <p:nvPr/>
        </p:nvSpPr>
        <p:spPr bwMode="auto">
          <a:xfrm>
            <a:off x="4205288" y="2649538"/>
            <a:ext cx="93662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4" name="Oval 336"/>
          <p:cNvSpPr>
            <a:spLocks noChangeArrowheads="1"/>
          </p:cNvSpPr>
          <p:nvPr/>
        </p:nvSpPr>
        <p:spPr bwMode="auto">
          <a:xfrm>
            <a:off x="4429125" y="40544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5" name="Oval 337"/>
          <p:cNvSpPr>
            <a:spLocks noChangeArrowheads="1"/>
          </p:cNvSpPr>
          <p:nvPr/>
        </p:nvSpPr>
        <p:spPr bwMode="auto">
          <a:xfrm>
            <a:off x="45561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6" name="Oval 338"/>
          <p:cNvSpPr>
            <a:spLocks noChangeArrowheads="1"/>
          </p:cNvSpPr>
          <p:nvPr/>
        </p:nvSpPr>
        <p:spPr bwMode="auto">
          <a:xfrm>
            <a:off x="46831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7" name="Oval 339"/>
          <p:cNvSpPr>
            <a:spLocks noChangeArrowheads="1"/>
          </p:cNvSpPr>
          <p:nvPr/>
        </p:nvSpPr>
        <p:spPr bwMode="auto">
          <a:xfrm>
            <a:off x="4810125" y="40544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08" name="Oval 340"/>
          <p:cNvSpPr>
            <a:spLocks noChangeArrowheads="1"/>
          </p:cNvSpPr>
          <p:nvPr/>
        </p:nvSpPr>
        <p:spPr bwMode="auto">
          <a:xfrm>
            <a:off x="4937125" y="4054475"/>
            <a:ext cx="95250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2" name="Oval 344"/>
          <p:cNvSpPr>
            <a:spLocks noChangeArrowheads="1"/>
          </p:cNvSpPr>
          <p:nvPr/>
        </p:nvSpPr>
        <p:spPr bwMode="auto">
          <a:xfrm>
            <a:off x="44291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3" name="Oval 345"/>
          <p:cNvSpPr>
            <a:spLocks noChangeArrowheads="1"/>
          </p:cNvSpPr>
          <p:nvPr/>
        </p:nvSpPr>
        <p:spPr bwMode="auto">
          <a:xfrm>
            <a:off x="45561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4" name="Oval 346"/>
          <p:cNvSpPr>
            <a:spLocks noChangeArrowheads="1"/>
          </p:cNvSpPr>
          <p:nvPr/>
        </p:nvSpPr>
        <p:spPr bwMode="auto">
          <a:xfrm>
            <a:off x="46831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5" name="Oval 347"/>
          <p:cNvSpPr>
            <a:spLocks noChangeArrowheads="1"/>
          </p:cNvSpPr>
          <p:nvPr/>
        </p:nvSpPr>
        <p:spPr bwMode="auto">
          <a:xfrm>
            <a:off x="4810125" y="41370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16" name="Oval 348"/>
          <p:cNvSpPr>
            <a:spLocks noChangeArrowheads="1"/>
          </p:cNvSpPr>
          <p:nvPr/>
        </p:nvSpPr>
        <p:spPr bwMode="auto">
          <a:xfrm>
            <a:off x="4937125" y="4137025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0" name="Oval 352"/>
          <p:cNvSpPr>
            <a:spLocks noChangeArrowheads="1"/>
          </p:cNvSpPr>
          <p:nvPr/>
        </p:nvSpPr>
        <p:spPr bwMode="auto">
          <a:xfrm>
            <a:off x="44291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1" name="Oval 353"/>
          <p:cNvSpPr>
            <a:spLocks noChangeArrowheads="1"/>
          </p:cNvSpPr>
          <p:nvPr/>
        </p:nvSpPr>
        <p:spPr bwMode="auto">
          <a:xfrm>
            <a:off x="45561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2" name="Oval 354"/>
          <p:cNvSpPr>
            <a:spLocks noChangeArrowheads="1"/>
          </p:cNvSpPr>
          <p:nvPr/>
        </p:nvSpPr>
        <p:spPr bwMode="auto">
          <a:xfrm>
            <a:off x="46831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3" name="Oval 355"/>
          <p:cNvSpPr>
            <a:spLocks noChangeArrowheads="1"/>
          </p:cNvSpPr>
          <p:nvPr/>
        </p:nvSpPr>
        <p:spPr bwMode="auto">
          <a:xfrm>
            <a:off x="4810125" y="42211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4" name="Oval 356"/>
          <p:cNvSpPr>
            <a:spLocks noChangeArrowheads="1"/>
          </p:cNvSpPr>
          <p:nvPr/>
        </p:nvSpPr>
        <p:spPr bwMode="auto">
          <a:xfrm>
            <a:off x="4937125" y="4221163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8" name="Oval 360"/>
          <p:cNvSpPr>
            <a:spLocks noChangeArrowheads="1"/>
          </p:cNvSpPr>
          <p:nvPr/>
        </p:nvSpPr>
        <p:spPr bwMode="auto">
          <a:xfrm>
            <a:off x="44291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29" name="Oval 361"/>
          <p:cNvSpPr>
            <a:spLocks noChangeArrowheads="1"/>
          </p:cNvSpPr>
          <p:nvPr/>
        </p:nvSpPr>
        <p:spPr bwMode="auto">
          <a:xfrm>
            <a:off x="45561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0" name="Oval 362"/>
          <p:cNvSpPr>
            <a:spLocks noChangeArrowheads="1"/>
          </p:cNvSpPr>
          <p:nvPr/>
        </p:nvSpPr>
        <p:spPr bwMode="auto">
          <a:xfrm>
            <a:off x="46831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1" name="Oval 363"/>
          <p:cNvSpPr>
            <a:spLocks noChangeArrowheads="1"/>
          </p:cNvSpPr>
          <p:nvPr/>
        </p:nvSpPr>
        <p:spPr bwMode="auto">
          <a:xfrm>
            <a:off x="4810125" y="43053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2" name="Oval 364"/>
          <p:cNvSpPr>
            <a:spLocks noChangeArrowheads="1"/>
          </p:cNvSpPr>
          <p:nvPr/>
        </p:nvSpPr>
        <p:spPr bwMode="auto">
          <a:xfrm>
            <a:off x="4937125" y="4305300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" name="Oval 368"/>
          <p:cNvSpPr>
            <a:spLocks noChangeArrowheads="1"/>
          </p:cNvSpPr>
          <p:nvPr/>
        </p:nvSpPr>
        <p:spPr bwMode="auto">
          <a:xfrm>
            <a:off x="44291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7" name="Oval 369"/>
          <p:cNvSpPr>
            <a:spLocks noChangeArrowheads="1"/>
          </p:cNvSpPr>
          <p:nvPr/>
        </p:nvSpPr>
        <p:spPr bwMode="auto">
          <a:xfrm>
            <a:off x="45561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8" name="Oval 370"/>
          <p:cNvSpPr>
            <a:spLocks noChangeArrowheads="1"/>
          </p:cNvSpPr>
          <p:nvPr/>
        </p:nvSpPr>
        <p:spPr bwMode="auto">
          <a:xfrm>
            <a:off x="46831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9" name="Oval 371"/>
          <p:cNvSpPr>
            <a:spLocks noChangeArrowheads="1"/>
          </p:cNvSpPr>
          <p:nvPr/>
        </p:nvSpPr>
        <p:spPr bwMode="auto">
          <a:xfrm>
            <a:off x="4810125" y="43894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0" name="Oval 372"/>
          <p:cNvSpPr>
            <a:spLocks noChangeArrowheads="1"/>
          </p:cNvSpPr>
          <p:nvPr/>
        </p:nvSpPr>
        <p:spPr bwMode="auto">
          <a:xfrm>
            <a:off x="4937125" y="4389438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4" name="Oval 376"/>
          <p:cNvSpPr>
            <a:spLocks noChangeArrowheads="1"/>
          </p:cNvSpPr>
          <p:nvPr/>
        </p:nvSpPr>
        <p:spPr bwMode="auto">
          <a:xfrm>
            <a:off x="44291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5" name="Oval 377"/>
          <p:cNvSpPr>
            <a:spLocks noChangeArrowheads="1"/>
          </p:cNvSpPr>
          <p:nvPr/>
        </p:nvSpPr>
        <p:spPr bwMode="auto">
          <a:xfrm>
            <a:off x="45561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6" name="Oval 378"/>
          <p:cNvSpPr>
            <a:spLocks noChangeArrowheads="1"/>
          </p:cNvSpPr>
          <p:nvPr/>
        </p:nvSpPr>
        <p:spPr bwMode="auto">
          <a:xfrm>
            <a:off x="46831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7" name="Oval 379"/>
          <p:cNvSpPr>
            <a:spLocks noChangeArrowheads="1"/>
          </p:cNvSpPr>
          <p:nvPr/>
        </p:nvSpPr>
        <p:spPr bwMode="auto">
          <a:xfrm>
            <a:off x="4810125" y="44735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48" name="Oval 380"/>
          <p:cNvSpPr>
            <a:spLocks noChangeArrowheads="1"/>
          </p:cNvSpPr>
          <p:nvPr/>
        </p:nvSpPr>
        <p:spPr bwMode="auto">
          <a:xfrm>
            <a:off x="4937125" y="4473575"/>
            <a:ext cx="95250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2" name="Oval 384"/>
          <p:cNvSpPr>
            <a:spLocks noChangeArrowheads="1"/>
          </p:cNvSpPr>
          <p:nvPr/>
        </p:nvSpPr>
        <p:spPr bwMode="auto">
          <a:xfrm>
            <a:off x="44291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3" name="Oval 385"/>
          <p:cNvSpPr>
            <a:spLocks noChangeArrowheads="1"/>
          </p:cNvSpPr>
          <p:nvPr/>
        </p:nvSpPr>
        <p:spPr bwMode="auto">
          <a:xfrm>
            <a:off x="45561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4" name="Oval 386"/>
          <p:cNvSpPr>
            <a:spLocks noChangeArrowheads="1"/>
          </p:cNvSpPr>
          <p:nvPr/>
        </p:nvSpPr>
        <p:spPr bwMode="auto">
          <a:xfrm>
            <a:off x="46831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5" name="Oval 387"/>
          <p:cNvSpPr>
            <a:spLocks noChangeArrowheads="1"/>
          </p:cNvSpPr>
          <p:nvPr/>
        </p:nvSpPr>
        <p:spPr bwMode="auto">
          <a:xfrm>
            <a:off x="4810125" y="4556125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6" name="Oval 388"/>
          <p:cNvSpPr>
            <a:spLocks noChangeArrowheads="1"/>
          </p:cNvSpPr>
          <p:nvPr/>
        </p:nvSpPr>
        <p:spPr bwMode="auto">
          <a:xfrm>
            <a:off x="4937125" y="4556125"/>
            <a:ext cx="95250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0" name="Oval 392"/>
          <p:cNvSpPr>
            <a:spLocks noChangeArrowheads="1"/>
          </p:cNvSpPr>
          <p:nvPr/>
        </p:nvSpPr>
        <p:spPr bwMode="auto">
          <a:xfrm>
            <a:off x="44291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1" name="Oval 393"/>
          <p:cNvSpPr>
            <a:spLocks noChangeArrowheads="1"/>
          </p:cNvSpPr>
          <p:nvPr/>
        </p:nvSpPr>
        <p:spPr bwMode="auto">
          <a:xfrm>
            <a:off x="45561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2" name="Oval 394"/>
          <p:cNvSpPr>
            <a:spLocks noChangeArrowheads="1"/>
          </p:cNvSpPr>
          <p:nvPr/>
        </p:nvSpPr>
        <p:spPr bwMode="auto">
          <a:xfrm>
            <a:off x="46831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3" name="Oval 395"/>
          <p:cNvSpPr>
            <a:spLocks noChangeArrowheads="1"/>
          </p:cNvSpPr>
          <p:nvPr/>
        </p:nvSpPr>
        <p:spPr bwMode="auto">
          <a:xfrm>
            <a:off x="4810125" y="4640263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64" name="Oval 396"/>
          <p:cNvSpPr>
            <a:spLocks noChangeArrowheads="1"/>
          </p:cNvSpPr>
          <p:nvPr/>
        </p:nvSpPr>
        <p:spPr bwMode="auto">
          <a:xfrm>
            <a:off x="4937125" y="4640263"/>
            <a:ext cx="95250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2" name="Oval 464"/>
          <p:cNvSpPr>
            <a:spLocks noChangeArrowheads="1"/>
          </p:cNvSpPr>
          <p:nvPr/>
        </p:nvSpPr>
        <p:spPr bwMode="auto">
          <a:xfrm>
            <a:off x="44069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3" name="Oval 465"/>
          <p:cNvSpPr>
            <a:spLocks noChangeArrowheads="1"/>
          </p:cNvSpPr>
          <p:nvPr/>
        </p:nvSpPr>
        <p:spPr bwMode="auto">
          <a:xfrm>
            <a:off x="45339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4" name="Oval 466"/>
          <p:cNvSpPr>
            <a:spLocks noChangeArrowheads="1"/>
          </p:cNvSpPr>
          <p:nvPr/>
        </p:nvSpPr>
        <p:spPr bwMode="auto">
          <a:xfrm>
            <a:off x="46609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5" name="Oval 467"/>
          <p:cNvSpPr>
            <a:spLocks noChangeArrowheads="1"/>
          </p:cNvSpPr>
          <p:nvPr/>
        </p:nvSpPr>
        <p:spPr bwMode="auto">
          <a:xfrm>
            <a:off x="4787900" y="19050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36" name="Oval 468"/>
          <p:cNvSpPr>
            <a:spLocks noChangeArrowheads="1"/>
          </p:cNvSpPr>
          <p:nvPr/>
        </p:nvSpPr>
        <p:spPr bwMode="auto">
          <a:xfrm>
            <a:off x="4914900" y="19050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0" name="Oval 472"/>
          <p:cNvSpPr>
            <a:spLocks noChangeArrowheads="1"/>
          </p:cNvSpPr>
          <p:nvPr/>
        </p:nvSpPr>
        <p:spPr bwMode="auto">
          <a:xfrm>
            <a:off x="44069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1" name="Oval 473"/>
          <p:cNvSpPr>
            <a:spLocks noChangeArrowheads="1"/>
          </p:cNvSpPr>
          <p:nvPr/>
        </p:nvSpPr>
        <p:spPr bwMode="auto">
          <a:xfrm>
            <a:off x="45339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2" name="Oval 474"/>
          <p:cNvSpPr>
            <a:spLocks noChangeArrowheads="1"/>
          </p:cNvSpPr>
          <p:nvPr/>
        </p:nvSpPr>
        <p:spPr bwMode="auto">
          <a:xfrm>
            <a:off x="46609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3" name="Oval 475"/>
          <p:cNvSpPr>
            <a:spLocks noChangeArrowheads="1"/>
          </p:cNvSpPr>
          <p:nvPr/>
        </p:nvSpPr>
        <p:spPr bwMode="auto">
          <a:xfrm>
            <a:off x="4787900" y="19891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4" name="Oval 476"/>
          <p:cNvSpPr>
            <a:spLocks noChangeArrowheads="1"/>
          </p:cNvSpPr>
          <p:nvPr/>
        </p:nvSpPr>
        <p:spPr bwMode="auto">
          <a:xfrm>
            <a:off x="4914900" y="19891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8" name="Oval 480"/>
          <p:cNvSpPr>
            <a:spLocks noChangeArrowheads="1"/>
          </p:cNvSpPr>
          <p:nvPr/>
        </p:nvSpPr>
        <p:spPr bwMode="auto">
          <a:xfrm>
            <a:off x="44069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" name="Oval 481"/>
          <p:cNvSpPr>
            <a:spLocks noChangeArrowheads="1"/>
          </p:cNvSpPr>
          <p:nvPr/>
        </p:nvSpPr>
        <p:spPr bwMode="auto">
          <a:xfrm>
            <a:off x="45339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0" name="Oval 482"/>
          <p:cNvSpPr>
            <a:spLocks noChangeArrowheads="1"/>
          </p:cNvSpPr>
          <p:nvPr/>
        </p:nvSpPr>
        <p:spPr bwMode="auto">
          <a:xfrm>
            <a:off x="46609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1" name="Oval 483"/>
          <p:cNvSpPr>
            <a:spLocks noChangeArrowheads="1"/>
          </p:cNvSpPr>
          <p:nvPr/>
        </p:nvSpPr>
        <p:spPr bwMode="auto">
          <a:xfrm>
            <a:off x="4787900" y="20732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2" name="Oval 484"/>
          <p:cNvSpPr>
            <a:spLocks noChangeArrowheads="1"/>
          </p:cNvSpPr>
          <p:nvPr/>
        </p:nvSpPr>
        <p:spPr bwMode="auto">
          <a:xfrm>
            <a:off x="4914900" y="2073275"/>
            <a:ext cx="95250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6" name="Oval 488"/>
          <p:cNvSpPr>
            <a:spLocks noChangeArrowheads="1"/>
          </p:cNvSpPr>
          <p:nvPr/>
        </p:nvSpPr>
        <p:spPr bwMode="auto">
          <a:xfrm>
            <a:off x="44069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7" name="Oval 489"/>
          <p:cNvSpPr>
            <a:spLocks noChangeArrowheads="1"/>
          </p:cNvSpPr>
          <p:nvPr/>
        </p:nvSpPr>
        <p:spPr bwMode="auto">
          <a:xfrm>
            <a:off x="45339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8" name="Oval 490"/>
          <p:cNvSpPr>
            <a:spLocks noChangeArrowheads="1"/>
          </p:cNvSpPr>
          <p:nvPr/>
        </p:nvSpPr>
        <p:spPr bwMode="auto">
          <a:xfrm>
            <a:off x="46609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59" name="Oval 491"/>
          <p:cNvSpPr>
            <a:spLocks noChangeArrowheads="1"/>
          </p:cNvSpPr>
          <p:nvPr/>
        </p:nvSpPr>
        <p:spPr bwMode="auto">
          <a:xfrm>
            <a:off x="4787900" y="21558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0" name="Oval 492"/>
          <p:cNvSpPr>
            <a:spLocks noChangeArrowheads="1"/>
          </p:cNvSpPr>
          <p:nvPr/>
        </p:nvSpPr>
        <p:spPr bwMode="auto">
          <a:xfrm>
            <a:off x="4914900" y="2155825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4" name="Oval 496"/>
          <p:cNvSpPr>
            <a:spLocks noChangeArrowheads="1"/>
          </p:cNvSpPr>
          <p:nvPr/>
        </p:nvSpPr>
        <p:spPr bwMode="auto">
          <a:xfrm>
            <a:off x="44069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5" name="Oval 497"/>
          <p:cNvSpPr>
            <a:spLocks noChangeArrowheads="1"/>
          </p:cNvSpPr>
          <p:nvPr/>
        </p:nvSpPr>
        <p:spPr bwMode="auto">
          <a:xfrm>
            <a:off x="45339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6" name="Oval 498"/>
          <p:cNvSpPr>
            <a:spLocks noChangeArrowheads="1"/>
          </p:cNvSpPr>
          <p:nvPr/>
        </p:nvSpPr>
        <p:spPr bwMode="auto">
          <a:xfrm>
            <a:off x="46609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7" name="Oval 499"/>
          <p:cNvSpPr>
            <a:spLocks noChangeArrowheads="1"/>
          </p:cNvSpPr>
          <p:nvPr/>
        </p:nvSpPr>
        <p:spPr bwMode="auto">
          <a:xfrm>
            <a:off x="4787900" y="22399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68" name="Oval 500"/>
          <p:cNvSpPr>
            <a:spLocks noChangeArrowheads="1"/>
          </p:cNvSpPr>
          <p:nvPr/>
        </p:nvSpPr>
        <p:spPr bwMode="auto">
          <a:xfrm>
            <a:off x="4914900" y="2239963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2" name="Oval 504"/>
          <p:cNvSpPr>
            <a:spLocks noChangeArrowheads="1"/>
          </p:cNvSpPr>
          <p:nvPr/>
        </p:nvSpPr>
        <p:spPr bwMode="auto">
          <a:xfrm>
            <a:off x="44069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3" name="Oval 505"/>
          <p:cNvSpPr>
            <a:spLocks noChangeArrowheads="1"/>
          </p:cNvSpPr>
          <p:nvPr/>
        </p:nvSpPr>
        <p:spPr bwMode="auto">
          <a:xfrm>
            <a:off x="45339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4" name="Oval 506"/>
          <p:cNvSpPr>
            <a:spLocks noChangeArrowheads="1"/>
          </p:cNvSpPr>
          <p:nvPr/>
        </p:nvSpPr>
        <p:spPr bwMode="auto">
          <a:xfrm>
            <a:off x="46609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5" name="Oval 507"/>
          <p:cNvSpPr>
            <a:spLocks noChangeArrowheads="1"/>
          </p:cNvSpPr>
          <p:nvPr/>
        </p:nvSpPr>
        <p:spPr bwMode="auto">
          <a:xfrm>
            <a:off x="4787900" y="23241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76" name="Oval 508"/>
          <p:cNvSpPr>
            <a:spLocks noChangeArrowheads="1"/>
          </p:cNvSpPr>
          <p:nvPr/>
        </p:nvSpPr>
        <p:spPr bwMode="auto">
          <a:xfrm>
            <a:off x="4914900" y="23241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" name="Oval 512"/>
          <p:cNvSpPr>
            <a:spLocks noChangeArrowheads="1"/>
          </p:cNvSpPr>
          <p:nvPr/>
        </p:nvSpPr>
        <p:spPr bwMode="auto">
          <a:xfrm>
            <a:off x="44069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1" name="Oval 513"/>
          <p:cNvSpPr>
            <a:spLocks noChangeArrowheads="1"/>
          </p:cNvSpPr>
          <p:nvPr/>
        </p:nvSpPr>
        <p:spPr bwMode="auto">
          <a:xfrm>
            <a:off x="45339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" name="Oval 514"/>
          <p:cNvSpPr>
            <a:spLocks noChangeArrowheads="1"/>
          </p:cNvSpPr>
          <p:nvPr/>
        </p:nvSpPr>
        <p:spPr bwMode="auto">
          <a:xfrm>
            <a:off x="46609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" name="Oval 515"/>
          <p:cNvSpPr>
            <a:spLocks noChangeArrowheads="1"/>
          </p:cNvSpPr>
          <p:nvPr/>
        </p:nvSpPr>
        <p:spPr bwMode="auto">
          <a:xfrm>
            <a:off x="4787900" y="2408238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" name="Oval 516"/>
          <p:cNvSpPr>
            <a:spLocks noChangeArrowheads="1"/>
          </p:cNvSpPr>
          <p:nvPr/>
        </p:nvSpPr>
        <p:spPr bwMode="auto">
          <a:xfrm>
            <a:off x="4914900" y="24082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8" name="Oval 520"/>
          <p:cNvSpPr>
            <a:spLocks noChangeArrowheads="1"/>
          </p:cNvSpPr>
          <p:nvPr/>
        </p:nvSpPr>
        <p:spPr bwMode="auto">
          <a:xfrm>
            <a:off x="4406900" y="24923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9" name="Oval 521"/>
          <p:cNvSpPr>
            <a:spLocks noChangeArrowheads="1"/>
          </p:cNvSpPr>
          <p:nvPr/>
        </p:nvSpPr>
        <p:spPr bwMode="auto">
          <a:xfrm>
            <a:off x="4533900" y="2492375"/>
            <a:ext cx="93663" cy="8255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0" name="Oval 522"/>
          <p:cNvSpPr>
            <a:spLocks noChangeArrowheads="1"/>
          </p:cNvSpPr>
          <p:nvPr/>
        </p:nvSpPr>
        <p:spPr bwMode="auto">
          <a:xfrm>
            <a:off x="46609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1" name="Oval 523"/>
          <p:cNvSpPr>
            <a:spLocks noChangeArrowheads="1"/>
          </p:cNvSpPr>
          <p:nvPr/>
        </p:nvSpPr>
        <p:spPr bwMode="auto">
          <a:xfrm>
            <a:off x="4787900" y="2492375"/>
            <a:ext cx="93663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92" name="Oval 524"/>
          <p:cNvSpPr>
            <a:spLocks noChangeArrowheads="1"/>
          </p:cNvSpPr>
          <p:nvPr/>
        </p:nvSpPr>
        <p:spPr bwMode="auto">
          <a:xfrm>
            <a:off x="4914900" y="2492375"/>
            <a:ext cx="95250" cy="8255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2" name="Oval 594"/>
          <p:cNvSpPr>
            <a:spLocks noChangeArrowheads="1"/>
          </p:cNvSpPr>
          <p:nvPr/>
        </p:nvSpPr>
        <p:spPr bwMode="auto">
          <a:xfrm>
            <a:off x="44069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3" name="Oval 595"/>
          <p:cNvSpPr>
            <a:spLocks noChangeArrowheads="1"/>
          </p:cNvSpPr>
          <p:nvPr/>
        </p:nvSpPr>
        <p:spPr bwMode="auto">
          <a:xfrm>
            <a:off x="45339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4" name="Oval 596"/>
          <p:cNvSpPr>
            <a:spLocks noChangeArrowheads="1"/>
          </p:cNvSpPr>
          <p:nvPr/>
        </p:nvSpPr>
        <p:spPr bwMode="auto">
          <a:xfrm>
            <a:off x="4660900" y="2565400"/>
            <a:ext cx="93663" cy="84138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5" name="Oval 597"/>
          <p:cNvSpPr>
            <a:spLocks noChangeArrowheads="1"/>
          </p:cNvSpPr>
          <p:nvPr/>
        </p:nvSpPr>
        <p:spPr bwMode="auto">
          <a:xfrm>
            <a:off x="4787900" y="25654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66" name="Oval 598"/>
          <p:cNvSpPr>
            <a:spLocks noChangeArrowheads="1"/>
          </p:cNvSpPr>
          <p:nvPr/>
        </p:nvSpPr>
        <p:spPr bwMode="auto">
          <a:xfrm>
            <a:off x="4914900" y="2565400"/>
            <a:ext cx="95250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0" name="Oval 602"/>
          <p:cNvSpPr>
            <a:spLocks noChangeArrowheads="1"/>
          </p:cNvSpPr>
          <p:nvPr/>
        </p:nvSpPr>
        <p:spPr bwMode="auto">
          <a:xfrm>
            <a:off x="44069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1" name="Oval 603"/>
          <p:cNvSpPr>
            <a:spLocks noChangeArrowheads="1"/>
          </p:cNvSpPr>
          <p:nvPr/>
        </p:nvSpPr>
        <p:spPr bwMode="auto">
          <a:xfrm>
            <a:off x="45339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2" name="Oval 604"/>
          <p:cNvSpPr>
            <a:spLocks noChangeArrowheads="1"/>
          </p:cNvSpPr>
          <p:nvPr/>
        </p:nvSpPr>
        <p:spPr bwMode="auto">
          <a:xfrm>
            <a:off x="46609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3" name="Oval 605"/>
          <p:cNvSpPr>
            <a:spLocks noChangeArrowheads="1"/>
          </p:cNvSpPr>
          <p:nvPr/>
        </p:nvSpPr>
        <p:spPr bwMode="auto">
          <a:xfrm>
            <a:off x="4787900" y="2649538"/>
            <a:ext cx="93663" cy="8413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74" name="Oval 606"/>
          <p:cNvSpPr>
            <a:spLocks noChangeArrowheads="1"/>
          </p:cNvSpPr>
          <p:nvPr/>
        </p:nvSpPr>
        <p:spPr bwMode="auto">
          <a:xfrm>
            <a:off x="4914900" y="2649538"/>
            <a:ext cx="95250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6" name="Oval 628"/>
          <p:cNvSpPr>
            <a:spLocks noChangeArrowheads="1"/>
          </p:cNvSpPr>
          <p:nvPr/>
        </p:nvSpPr>
        <p:spPr bwMode="auto">
          <a:xfrm>
            <a:off x="4448175" y="38830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97" name="Oval 629"/>
          <p:cNvSpPr>
            <a:spLocks noChangeArrowheads="1"/>
          </p:cNvSpPr>
          <p:nvPr/>
        </p:nvSpPr>
        <p:spPr bwMode="auto">
          <a:xfrm>
            <a:off x="4575175" y="3883025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04" name="Oval 636"/>
          <p:cNvSpPr>
            <a:spLocks noChangeArrowheads="1"/>
          </p:cNvSpPr>
          <p:nvPr/>
        </p:nvSpPr>
        <p:spPr bwMode="auto">
          <a:xfrm>
            <a:off x="4419600" y="3962400"/>
            <a:ext cx="93663" cy="8413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05" name="Oval 637"/>
          <p:cNvSpPr>
            <a:spLocks noChangeArrowheads="1"/>
          </p:cNvSpPr>
          <p:nvPr/>
        </p:nvSpPr>
        <p:spPr bwMode="auto">
          <a:xfrm>
            <a:off x="4575175" y="3967163"/>
            <a:ext cx="93663" cy="8413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19" name="Line 751"/>
          <p:cNvSpPr>
            <a:spLocks noChangeShapeType="1"/>
          </p:cNvSpPr>
          <p:nvPr/>
        </p:nvSpPr>
        <p:spPr bwMode="auto">
          <a:xfrm>
            <a:off x="3962400" y="2895600"/>
            <a:ext cx="762000" cy="838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0" name="Rectangle 752"/>
          <p:cNvSpPr>
            <a:spLocks noChangeArrowheads="1"/>
          </p:cNvSpPr>
          <p:nvPr/>
        </p:nvSpPr>
        <p:spPr bwMode="auto">
          <a:xfrm>
            <a:off x="2743200" y="5562600"/>
            <a:ext cx="3581400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Inversion (Gain) Layer</a:t>
            </a:r>
          </a:p>
        </p:txBody>
      </p:sp>
      <p:sp>
        <p:nvSpPr>
          <p:cNvPr id="7922" name="Line 754"/>
          <p:cNvSpPr>
            <a:spLocks noChangeShapeType="1"/>
          </p:cNvSpPr>
          <p:nvPr/>
        </p:nvSpPr>
        <p:spPr bwMode="auto">
          <a:xfrm flipH="1">
            <a:off x="2743200" y="4724400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3" name="Line 755"/>
          <p:cNvSpPr>
            <a:spLocks noChangeShapeType="1"/>
          </p:cNvSpPr>
          <p:nvPr/>
        </p:nvSpPr>
        <p:spPr bwMode="auto">
          <a:xfrm>
            <a:off x="4724400" y="47244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4" name="Line 756"/>
          <p:cNvSpPr>
            <a:spLocks noChangeShapeType="1"/>
          </p:cNvSpPr>
          <p:nvPr/>
        </p:nvSpPr>
        <p:spPr bwMode="auto">
          <a:xfrm>
            <a:off x="3962400" y="2743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" name="Line 757"/>
          <p:cNvSpPr>
            <a:spLocks noChangeShapeType="1"/>
          </p:cNvSpPr>
          <p:nvPr/>
        </p:nvSpPr>
        <p:spPr bwMode="auto">
          <a:xfrm>
            <a:off x="4724400" y="2768600"/>
            <a:ext cx="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6" name="Text Box 758"/>
          <p:cNvSpPr txBox="1">
            <a:spLocks noChangeArrowheads="1"/>
          </p:cNvSpPr>
          <p:nvPr/>
        </p:nvSpPr>
        <p:spPr bwMode="auto">
          <a:xfrm>
            <a:off x="1447800" y="762000"/>
            <a:ext cx="655320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Forward-Biased p-n Junction (LED)</a:t>
            </a:r>
          </a:p>
        </p:txBody>
      </p:sp>
      <p:sp>
        <p:nvSpPr>
          <p:cNvPr id="7927" name="Freeform 759"/>
          <p:cNvSpPr>
            <a:spLocks/>
          </p:cNvSpPr>
          <p:nvPr/>
        </p:nvSpPr>
        <p:spPr bwMode="auto">
          <a:xfrm rot="-10818619" flipH="1" flipV="1">
            <a:off x="4572000" y="3200400"/>
            <a:ext cx="914400" cy="230188"/>
          </a:xfrm>
          <a:custGeom>
            <a:avLst/>
            <a:gdLst>
              <a:gd name="T0" fmla="*/ 0 w 1536"/>
              <a:gd name="T1" fmla="*/ 56 h 112"/>
              <a:gd name="T2" fmla="*/ 96 w 1536"/>
              <a:gd name="T3" fmla="*/ 8 h 112"/>
              <a:gd name="T4" fmla="*/ 192 w 1536"/>
              <a:gd name="T5" fmla="*/ 104 h 112"/>
              <a:gd name="T6" fmla="*/ 288 w 1536"/>
              <a:gd name="T7" fmla="*/ 8 h 112"/>
              <a:gd name="T8" fmla="*/ 384 w 1536"/>
              <a:gd name="T9" fmla="*/ 104 h 112"/>
              <a:gd name="T10" fmla="*/ 480 w 1536"/>
              <a:gd name="T11" fmla="*/ 8 h 112"/>
              <a:gd name="T12" fmla="*/ 576 w 1536"/>
              <a:gd name="T13" fmla="*/ 104 h 112"/>
              <a:gd name="T14" fmla="*/ 672 w 1536"/>
              <a:gd name="T15" fmla="*/ 8 h 112"/>
              <a:gd name="T16" fmla="*/ 768 w 1536"/>
              <a:gd name="T17" fmla="*/ 104 h 112"/>
              <a:gd name="T18" fmla="*/ 864 w 1536"/>
              <a:gd name="T19" fmla="*/ 8 h 112"/>
              <a:gd name="T20" fmla="*/ 960 w 1536"/>
              <a:gd name="T21" fmla="*/ 104 h 112"/>
              <a:gd name="T22" fmla="*/ 1056 w 1536"/>
              <a:gd name="T23" fmla="*/ 8 h 112"/>
              <a:gd name="T24" fmla="*/ 1152 w 1536"/>
              <a:gd name="T25" fmla="*/ 104 h 112"/>
              <a:gd name="T26" fmla="*/ 1248 w 1536"/>
              <a:gd name="T27" fmla="*/ 8 h 112"/>
              <a:gd name="T28" fmla="*/ 1344 w 1536"/>
              <a:gd name="T29" fmla="*/ 104 h 112"/>
              <a:gd name="T30" fmla="*/ 1440 w 1536"/>
              <a:gd name="T31" fmla="*/ 56 h 112"/>
              <a:gd name="T32" fmla="*/ 1536 w 1536"/>
              <a:gd name="T3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36" h="112">
                <a:moveTo>
                  <a:pt x="0" y="56"/>
                </a:moveTo>
                <a:cubicBezTo>
                  <a:pt x="32" y="28"/>
                  <a:pt x="64" y="0"/>
                  <a:pt x="96" y="8"/>
                </a:cubicBezTo>
                <a:cubicBezTo>
                  <a:pt x="128" y="16"/>
                  <a:pt x="160" y="104"/>
                  <a:pt x="192" y="104"/>
                </a:cubicBezTo>
                <a:cubicBezTo>
                  <a:pt x="224" y="104"/>
                  <a:pt x="256" y="8"/>
                  <a:pt x="288" y="8"/>
                </a:cubicBezTo>
                <a:cubicBezTo>
                  <a:pt x="320" y="8"/>
                  <a:pt x="352" y="104"/>
                  <a:pt x="384" y="104"/>
                </a:cubicBezTo>
                <a:cubicBezTo>
                  <a:pt x="416" y="104"/>
                  <a:pt x="448" y="8"/>
                  <a:pt x="480" y="8"/>
                </a:cubicBezTo>
                <a:cubicBezTo>
                  <a:pt x="512" y="8"/>
                  <a:pt x="544" y="104"/>
                  <a:pt x="576" y="104"/>
                </a:cubicBezTo>
                <a:cubicBezTo>
                  <a:pt x="608" y="104"/>
                  <a:pt x="640" y="8"/>
                  <a:pt x="672" y="8"/>
                </a:cubicBezTo>
                <a:cubicBezTo>
                  <a:pt x="704" y="8"/>
                  <a:pt x="736" y="104"/>
                  <a:pt x="768" y="104"/>
                </a:cubicBezTo>
                <a:cubicBezTo>
                  <a:pt x="800" y="104"/>
                  <a:pt x="832" y="8"/>
                  <a:pt x="864" y="8"/>
                </a:cubicBezTo>
                <a:cubicBezTo>
                  <a:pt x="896" y="8"/>
                  <a:pt x="928" y="104"/>
                  <a:pt x="960" y="104"/>
                </a:cubicBezTo>
                <a:cubicBezTo>
                  <a:pt x="992" y="104"/>
                  <a:pt x="1024" y="8"/>
                  <a:pt x="1056" y="8"/>
                </a:cubicBezTo>
                <a:cubicBezTo>
                  <a:pt x="1088" y="8"/>
                  <a:pt x="1120" y="104"/>
                  <a:pt x="1152" y="104"/>
                </a:cubicBezTo>
                <a:cubicBezTo>
                  <a:pt x="1184" y="104"/>
                  <a:pt x="1216" y="8"/>
                  <a:pt x="1248" y="8"/>
                </a:cubicBezTo>
                <a:cubicBezTo>
                  <a:pt x="1280" y="8"/>
                  <a:pt x="1312" y="96"/>
                  <a:pt x="1344" y="104"/>
                </a:cubicBezTo>
                <a:cubicBezTo>
                  <a:pt x="1376" y="112"/>
                  <a:pt x="1408" y="64"/>
                  <a:pt x="1440" y="56"/>
                </a:cubicBezTo>
                <a:cubicBezTo>
                  <a:pt x="1472" y="48"/>
                  <a:pt x="1504" y="52"/>
                  <a:pt x="1536" y="5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8" name="Line 760"/>
          <p:cNvSpPr>
            <a:spLocks noChangeShapeType="1"/>
          </p:cNvSpPr>
          <p:nvPr/>
        </p:nvSpPr>
        <p:spPr bwMode="auto">
          <a:xfrm>
            <a:off x="4419600" y="2743200"/>
            <a:ext cx="0" cy="1143000"/>
          </a:xfrm>
          <a:prstGeom prst="line">
            <a:avLst/>
          </a:prstGeom>
          <a:noFill/>
          <a:ln w="76200">
            <a:pattFill prst="pct50">
              <a:fgClr>
                <a:srgbClr val="FF3300"/>
              </a:fgClr>
              <a:bgClr>
                <a:srgbClr val="FFFFFF"/>
              </a:bgClr>
            </a:patt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9" name="Line 761"/>
          <p:cNvSpPr>
            <a:spLocks noChangeShapeType="1"/>
          </p:cNvSpPr>
          <p:nvPr/>
        </p:nvSpPr>
        <p:spPr bwMode="auto">
          <a:xfrm>
            <a:off x="4343400" y="19050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0" name="Line 762"/>
          <p:cNvSpPr>
            <a:spLocks noChangeShapeType="1"/>
          </p:cNvSpPr>
          <p:nvPr/>
        </p:nvSpPr>
        <p:spPr bwMode="auto">
          <a:xfrm>
            <a:off x="4368800" y="38989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1" name="Text Box 763"/>
          <p:cNvSpPr txBox="1">
            <a:spLocks noChangeArrowheads="1"/>
          </p:cNvSpPr>
          <p:nvPr/>
        </p:nvSpPr>
        <p:spPr bwMode="auto">
          <a:xfrm>
            <a:off x="2743200" y="137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</a:t>
            </a:r>
            <a:r>
              <a:rPr lang="en-US" baseline="30000"/>
              <a:t>+</a:t>
            </a:r>
            <a:r>
              <a:rPr lang="en-US"/>
              <a:t>-GaAs</a:t>
            </a:r>
          </a:p>
        </p:txBody>
      </p:sp>
      <p:sp>
        <p:nvSpPr>
          <p:cNvPr id="7932" name="Text Box 764"/>
          <p:cNvSpPr txBox="1">
            <a:spLocks noChangeArrowheads="1"/>
          </p:cNvSpPr>
          <p:nvPr/>
        </p:nvSpPr>
        <p:spPr bwMode="auto">
          <a:xfrm>
            <a:off x="4648200" y="1371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</a:t>
            </a:r>
            <a:r>
              <a:rPr lang="en-US" baseline="30000"/>
              <a:t>+</a:t>
            </a:r>
            <a:r>
              <a:rPr lang="en-US"/>
              <a:t>-GaAs</a:t>
            </a:r>
          </a:p>
        </p:txBody>
      </p:sp>
      <p:sp>
        <p:nvSpPr>
          <p:cNvPr id="7933" name="Line 765"/>
          <p:cNvSpPr>
            <a:spLocks noChangeShapeType="1"/>
          </p:cNvSpPr>
          <p:nvPr/>
        </p:nvSpPr>
        <p:spPr bwMode="auto">
          <a:xfrm flipV="1">
            <a:off x="4343400" y="114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4" name="Line 766"/>
          <p:cNvSpPr>
            <a:spLocks noChangeShapeType="1"/>
          </p:cNvSpPr>
          <p:nvPr/>
        </p:nvSpPr>
        <p:spPr bwMode="auto">
          <a:xfrm>
            <a:off x="3962400" y="4876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35" name="Text Box 767"/>
          <p:cNvSpPr txBox="1">
            <a:spLocks noChangeArrowheads="1"/>
          </p:cNvSpPr>
          <p:nvPr/>
        </p:nvSpPr>
        <p:spPr bwMode="auto">
          <a:xfrm>
            <a:off x="4191000" y="48006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</a:t>
            </a:r>
          </a:p>
        </p:txBody>
      </p:sp>
      <p:graphicFrame>
        <p:nvGraphicFramePr>
          <p:cNvPr id="7936" name="Object 768"/>
          <p:cNvGraphicFramePr>
            <a:graphicFrameLocks noChangeAspect="1"/>
          </p:cNvGraphicFramePr>
          <p:nvPr/>
        </p:nvGraphicFramePr>
        <p:xfrm>
          <a:off x="3810000" y="6096000"/>
          <a:ext cx="1143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3" imgW="799920" imgH="444240" progId="Equation.DSMT4">
                  <p:embed/>
                </p:oleObj>
              </mc:Choice>
              <mc:Fallback>
                <p:oleObj name="Equation" r:id="rId3" imgW="799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96000"/>
                        <a:ext cx="1143000" cy="6350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37" name="Text Box 769"/>
          <p:cNvSpPr txBox="1">
            <a:spLocks noChangeArrowheads="1"/>
          </p:cNvSpPr>
          <p:nvPr/>
        </p:nvSpPr>
        <p:spPr bwMode="auto">
          <a:xfrm>
            <a:off x="1143000" y="62484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Current Density Threshold</a:t>
            </a:r>
          </a:p>
        </p:txBody>
      </p:sp>
      <p:sp>
        <p:nvSpPr>
          <p:cNvPr id="7938" name="Text Box 770"/>
          <p:cNvSpPr txBox="1">
            <a:spLocks noChangeArrowheads="1"/>
          </p:cNvSpPr>
          <p:nvPr/>
        </p:nvSpPr>
        <p:spPr bwMode="auto">
          <a:xfrm>
            <a:off x="4953000" y="6553200"/>
            <a:ext cx="251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Recombination time</a:t>
            </a:r>
          </a:p>
        </p:txBody>
      </p:sp>
      <p:sp>
        <p:nvSpPr>
          <p:cNvPr id="7939" name="Line 771"/>
          <p:cNvSpPr>
            <a:spLocks noChangeShapeType="1"/>
          </p:cNvSpPr>
          <p:nvPr/>
        </p:nvSpPr>
        <p:spPr bwMode="auto">
          <a:xfrm flipH="1" flipV="1">
            <a:off x="4800600" y="6629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40" name="Text Box 772"/>
          <p:cNvSpPr txBox="1">
            <a:spLocks noChangeArrowheads="1"/>
          </p:cNvSpPr>
          <p:nvPr/>
        </p:nvSpPr>
        <p:spPr bwMode="auto">
          <a:xfrm>
            <a:off x="1447800" y="228600"/>
            <a:ext cx="6553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accent2"/>
                </a:solidFill>
              </a:rPr>
              <a:t>Semiconductor junction lasers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958C8DA-BAFC-402C-BC45-1571C285A1E1}"/>
              </a:ext>
            </a:extLst>
          </p:cNvPr>
          <p:cNvCxnSpPr>
            <a:stCxn id="7912" idx="1"/>
          </p:cNvCxnSpPr>
          <p:nvPr/>
        </p:nvCxnSpPr>
        <p:spPr>
          <a:xfrm flipV="1">
            <a:off x="1619491" y="3178624"/>
            <a:ext cx="634999" cy="12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1126CA05-740B-44CB-8B65-0BCA44078F68}"/>
              </a:ext>
            </a:extLst>
          </p:cNvPr>
          <p:cNvCxnSpPr>
            <a:cxnSpLocks/>
          </p:cNvCxnSpPr>
          <p:nvPr/>
        </p:nvCxnSpPr>
        <p:spPr>
          <a:xfrm flipV="1">
            <a:off x="6478044" y="3197925"/>
            <a:ext cx="6349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511B8F4-32F8-4AF8-A757-226DE2367D19}"/>
              </a:ext>
            </a:extLst>
          </p:cNvPr>
          <p:cNvSpPr/>
          <p:nvPr/>
        </p:nvSpPr>
        <p:spPr>
          <a:xfrm>
            <a:off x="7081294" y="3160213"/>
            <a:ext cx="91104" cy="7866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0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" name="Rectangle 61"/>
          <p:cNvSpPr>
            <a:spLocks noChangeArrowheads="1"/>
          </p:cNvSpPr>
          <p:nvPr/>
        </p:nvSpPr>
        <p:spPr bwMode="auto">
          <a:xfrm>
            <a:off x="1057275" y="4024313"/>
            <a:ext cx="43434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6" name="Rectangle 34"/>
          <p:cNvSpPr>
            <a:spLocks noChangeArrowheads="1"/>
          </p:cNvSpPr>
          <p:nvPr/>
        </p:nvSpPr>
        <p:spPr bwMode="auto">
          <a:xfrm>
            <a:off x="1066800" y="4191000"/>
            <a:ext cx="4343400" cy="4572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65532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Edge-Emitting Homojunction Laser Diodes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990600" y="3581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rgbClr val="CC3300"/>
                </a:solidFill>
              </a:rPr>
              <a:t>Waveguide Modes </a:t>
            </a: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 flipV="1">
            <a:off x="1066800" y="4191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1600200" y="41910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 flipV="1">
            <a:off x="2667000" y="4191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1066800" y="4419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3733800" y="41910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2667000" y="41910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 flipV="1">
            <a:off x="4800600" y="4419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4724400" y="4191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1676400" y="4191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V="1">
            <a:off x="3810000" y="4191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 flipV="1">
            <a:off x="5410200" y="3733800"/>
            <a:ext cx="10668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5410200" y="4419600"/>
            <a:ext cx="1066800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245" name="Object 53"/>
          <p:cNvGraphicFramePr>
            <a:graphicFrameLocks noChangeAspect="1"/>
          </p:cNvGraphicFramePr>
          <p:nvPr/>
        </p:nvGraphicFramePr>
        <p:xfrm>
          <a:off x="6781800" y="2362200"/>
          <a:ext cx="1143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Equation" r:id="rId3" imgW="799920" imgH="444240" progId="Equation.DSMT4">
                  <p:embed/>
                </p:oleObj>
              </mc:Choice>
              <mc:Fallback>
                <p:oleObj name="Equation" r:id="rId3" imgW="799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362200"/>
                        <a:ext cx="1143000" cy="635000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48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5791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49" name="Line 57"/>
          <p:cNvSpPr>
            <a:spLocks noChangeShapeType="1"/>
          </p:cNvSpPr>
          <p:nvPr/>
        </p:nvSpPr>
        <p:spPr bwMode="auto">
          <a:xfrm>
            <a:off x="1600200" y="28956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276600" y="2895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</a:t>
            </a:r>
            <a:r>
              <a:rPr lang="en-US" sz="1200" baseline="-25000"/>
              <a:t>g</a:t>
            </a:r>
            <a:r>
              <a:rPr lang="en-US" sz="1200">
                <a:sym typeface="Symbol" pitchFamily="18" charset="2"/>
              </a:rPr>
              <a:t></a:t>
            </a:r>
            <a:r>
              <a:rPr lang="en-US" sz="1200"/>
              <a:t>100 </a:t>
            </a:r>
            <a:r>
              <a:rPr lang="en-US" sz="1200">
                <a:sym typeface="Symbol" pitchFamily="18" charset="2"/>
              </a:rPr>
              <a:t>m</a:t>
            </a: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609600" y="51054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Homojunction Lasers have very high current threshold mainly because.</a:t>
            </a:r>
            <a:r>
              <a:rPr lang="en-US"/>
              <a:t> 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381000" y="5791200"/>
            <a:ext cx="8305800" cy="70326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i="1"/>
              <a:t>Electrons and holes are free to diffuse and therefore dilute the gain (no carrier confinement)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i="1"/>
              <a:t>Optical mode has  poor overlap with gain (no optical confinement or guiding)</a:t>
            </a:r>
          </a:p>
        </p:txBody>
      </p:sp>
      <p:sp>
        <p:nvSpPr>
          <p:cNvPr id="8255" name="Rectangle 63"/>
          <p:cNvSpPr>
            <a:spLocks noChangeArrowheads="1"/>
          </p:cNvSpPr>
          <p:nvPr/>
        </p:nvSpPr>
        <p:spPr bwMode="auto">
          <a:xfrm>
            <a:off x="7645400" y="101600"/>
            <a:ext cx="156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000099"/>
                </a:solidFill>
              </a:rPr>
              <a:t>Section 12.2  p.2</a:t>
            </a:r>
          </a:p>
        </p:txBody>
      </p:sp>
    </p:spTree>
    <p:extLst>
      <p:ext uri="{BB962C8B-B14F-4D97-AF65-F5344CB8AC3E}">
        <p14:creationId xmlns:p14="http://schemas.microsoft.com/office/powerpoint/2010/main" val="363375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9" name="Rectangle 53"/>
          <p:cNvSpPr>
            <a:spLocks noChangeArrowheads="1"/>
          </p:cNvSpPr>
          <p:nvPr/>
        </p:nvSpPr>
        <p:spPr bwMode="auto">
          <a:xfrm>
            <a:off x="304800" y="4038600"/>
            <a:ext cx="4648200" cy="2057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553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12.3 Heterojunction Lasers Diodes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2514600" y="37338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1"/>
              <a:t>holes</a:t>
            </a:r>
          </a:p>
        </p:txBody>
      </p:sp>
      <p:grpSp>
        <p:nvGrpSpPr>
          <p:cNvPr id="9281" name="Group 65"/>
          <p:cNvGrpSpPr>
            <a:grpSpLocks/>
          </p:cNvGrpSpPr>
          <p:nvPr/>
        </p:nvGrpSpPr>
        <p:grpSpPr bwMode="auto">
          <a:xfrm>
            <a:off x="304800" y="1600200"/>
            <a:ext cx="4648200" cy="2362200"/>
            <a:chOff x="192" y="1008"/>
            <a:chExt cx="2928" cy="1488"/>
          </a:xfrm>
        </p:grpSpPr>
        <p:sp>
          <p:nvSpPr>
            <p:cNvPr id="9270" name="Rectangle 54"/>
            <p:cNvSpPr>
              <a:spLocks noChangeArrowheads="1"/>
            </p:cNvSpPr>
            <p:nvPr/>
          </p:nvSpPr>
          <p:spPr bwMode="auto">
            <a:xfrm>
              <a:off x="192" y="1008"/>
              <a:ext cx="2928" cy="14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432" y="1296"/>
              <a:ext cx="59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026" y="1296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>
              <a:off x="1026" y="1612"/>
              <a:ext cx="396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V="1">
              <a:off x="1422" y="1296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>
              <a:off x="1422" y="1296"/>
              <a:ext cx="59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59" name="Group 43"/>
            <p:cNvGrpSpPr>
              <a:grpSpLocks/>
            </p:cNvGrpSpPr>
            <p:nvPr/>
          </p:nvGrpSpPr>
          <p:grpSpPr bwMode="auto">
            <a:xfrm>
              <a:off x="432" y="2030"/>
              <a:ext cx="1584" cy="226"/>
              <a:chOff x="1824" y="1694"/>
              <a:chExt cx="1584" cy="226"/>
            </a:xfrm>
          </p:grpSpPr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 flipV="1">
                <a:off x="1824" y="1920"/>
                <a:ext cx="59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14"/>
              <p:cNvSpPr>
                <a:spLocks noChangeShapeType="1"/>
              </p:cNvSpPr>
              <p:nvPr/>
            </p:nvSpPr>
            <p:spPr bwMode="auto">
              <a:xfrm flipV="1">
                <a:off x="2418" y="1694"/>
                <a:ext cx="0" cy="2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 flipV="1">
                <a:off x="2418" y="1694"/>
                <a:ext cx="396" cy="0"/>
              </a:xfrm>
              <a:prstGeom prst="line">
                <a:avLst/>
              </a:prstGeom>
              <a:noFill/>
              <a:ln w="19050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16"/>
              <p:cNvSpPr>
                <a:spLocks noChangeShapeType="1"/>
              </p:cNvSpPr>
              <p:nvPr/>
            </p:nvSpPr>
            <p:spPr bwMode="auto">
              <a:xfrm>
                <a:off x="2814" y="1694"/>
                <a:ext cx="0" cy="2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Line 17"/>
              <p:cNvSpPr>
                <a:spLocks noChangeShapeType="1"/>
              </p:cNvSpPr>
              <p:nvPr/>
            </p:nvSpPr>
            <p:spPr bwMode="auto">
              <a:xfrm flipV="1">
                <a:off x="2814" y="1904"/>
                <a:ext cx="594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1008" y="1632"/>
              <a:ext cx="4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GaAs</a:t>
              </a:r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1632" y="1632"/>
              <a:ext cx="5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 baseline="30000"/>
                <a:t>p+</a:t>
              </a:r>
            </a:p>
            <a:p>
              <a:pPr algn="ctr"/>
              <a:r>
                <a:rPr lang="en-US" sz="1800" b="1" baseline="30000"/>
                <a:t>AlGaAs</a:t>
              </a:r>
            </a:p>
          </p:txBody>
        </p:sp>
        <p:sp>
          <p:nvSpPr>
            <p:cNvPr id="9245" name="Text Box 29"/>
            <p:cNvSpPr txBox="1">
              <a:spLocks noChangeArrowheads="1"/>
            </p:cNvSpPr>
            <p:nvPr/>
          </p:nvSpPr>
          <p:spPr bwMode="auto">
            <a:xfrm>
              <a:off x="384" y="1632"/>
              <a:ext cx="5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 baseline="30000"/>
                <a:t>n+</a:t>
              </a:r>
            </a:p>
            <a:p>
              <a:pPr algn="ctr"/>
              <a:r>
                <a:rPr lang="en-US" sz="1800" b="1" baseline="30000"/>
                <a:t>AlGaAs</a:t>
              </a: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flipH="1" flipV="1">
              <a:off x="2352" y="129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2448" y="1632"/>
              <a:ext cx="5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Energy</a:t>
              </a:r>
            </a:p>
          </p:txBody>
        </p:sp>
        <p:grpSp>
          <p:nvGrpSpPr>
            <p:cNvPr id="9254" name="Group 38"/>
            <p:cNvGrpSpPr>
              <a:grpSpLocks/>
            </p:cNvGrpSpPr>
            <p:nvPr/>
          </p:nvGrpSpPr>
          <p:grpSpPr bwMode="auto">
            <a:xfrm>
              <a:off x="1152" y="2112"/>
              <a:ext cx="886" cy="288"/>
              <a:chOff x="2592" y="2832"/>
              <a:chExt cx="1021" cy="288"/>
            </a:xfrm>
          </p:grpSpPr>
          <p:sp>
            <p:nvSpPr>
              <p:cNvPr id="9251" name="AutoShape 35" descr="Solid diamond"/>
              <p:cNvSpPr>
                <a:spLocks noChangeArrowheads="1"/>
              </p:cNvSpPr>
              <p:nvPr/>
            </p:nvSpPr>
            <p:spPr bwMode="auto">
              <a:xfrm rot="5400000" flipH="1" flipV="1">
                <a:off x="2640" y="2784"/>
                <a:ext cx="288" cy="384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pattFill prst="solidDmnd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944" y="3031"/>
                <a:ext cx="669" cy="84"/>
              </a:xfrm>
              <a:prstGeom prst="rect">
                <a:avLst/>
              </a:prstGeom>
              <a:pattFill prst="solidDmnd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55" name="Group 39"/>
            <p:cNvGrpSpPr>
              <a:grpSpLocks/>
            </p:cNvGrpSpPr>
            <p:nvPr/>
          </p:nvGrpSpPr>
          <p:grpSpPr bwMode="auto">
            <a:xfrm>
              <a:off x="534" y="1180"/>
              <a:ext cx="768" cy="288"/>
              <a:chOff x="1968" y="1920"/>
              <a:chExt cx="768" cy="288"/>
            </a:xfrm>
          </p:grpSpPr>
          <p:sp>
            <p:nvSpPr>
              <p:cNvPr id="9250" name="AutoShape 34" descr="Sphere"/>
              <p:cNvSpPr>
                <a:spLocks noChangeArrowheads="1"/>
              </p:cNvSpPr>
              <p:nvPr/>
            </p:nvSpPr>
            <p:spPr bwMode="auto">
              <a:xfrm rot="5400000">
                <a:off x="2400" y="1872"/>
                <a:ext cx="288" cy="384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pattFill prst="sphere">
                <a:fgClr>
                  <a:srgbClr val="CC3300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Rectangle 37" descr="Sphere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576" cy="96"/>
              </a:xfrm>
              <a:prstGeom prst="rect">
                <a:avLst/>
              </a:prstGeom>
              <a:pattFill prst="sphere">
                <a:fgClr>
                  <a:srgbClr val="CC3300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57" name="Text Box 41"/>
            <p:cNvSpPr txBox="1">
              <a:spLocks noChangeArrowheads="1"/>
            </p:cNvSpPr>
            <p:nvPr/>
          </p:nvSpPr>
          <p:spPr bwMode="auto">
            <a:xfrm>
              <a:off x="480" y="1008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1"/>
                <a:t>electrons</a:t>
              </a:r>
            </a:p>
          </p:txBody>
        </p:sp>
      </p:grpSp>
      <p:grpSp>
        <p:nvGrpSpPr>
          <p:cNvPr id="9260" name="Group 44"/>
          <p:cNvGrpSpPr>
            <a:grpSpLocks/>
          </p:cNvGrpSpPr>
          <p:nvPr/>
        </p:nvGrpSpPr>
        <p:grpSpPr bwMode="auto">
          <a:xfrm>
            <a:off x="706438" y="4451350"/>
            <a:ext cx="2514600" cy="282575"/>
            <a:chOff x="1824" y="1694"/>
            <a:chExt cx="1584" cy="226"/>
          </a:xfrm>
        </p:grpSpPr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 flipV="1">
              <a:off x="1824" y="1920"/>
              <a:ext cx="594" cy="0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flipV="1">
              <a:off x="2418" y="1694"/>
              <a:ext cx="0" cy="210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 flipV="1">
              <a:off x="2418" y="1694"/>
              <a:ext cx="396" cy="0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>
              <a:off x="2814" y="1694"/>
              <a:ext cx="0" cy="210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 flipV="1">
              <a:off x="2814" y="1904"/>
              <a:ext cx="594" cy="0"/>
            </a:xfrm>
            <a:prstGeom prst="line">
              <a:avLst/>
            </a:prstGeom>
            <a:noFill/>
            <a:ln w="190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685800" y="57150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 flipH="1" flipV="1">
            <a:off x="37338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3810000" y="4495800"/>
            <a:ext cx="137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Index of Refraction</a:t>
            </a:r>
          </a:p>
        </p:txBody>
      </p:sp>
      <p:sp>
        <p:nvSpPr>
          <p:cNvPr id="9271" name="Freeform 55"/>
          <p:cNvSpPr>
            <a:spLocks/>
          </p:cNvSpPr>
          <p:nvPr/>
        </p:nvSpPr>
        <p:spPr bwMode="auto">
          <a:xfrm>
            <a:off x="1143000" y="4953000"/>
            <a:ext cx="1524000" cy="698500"/>
          </a:xfrm>
          <a:custGeom>
            <a:avLst/>
            <a:gdLst>
              <a:gd name="T0" fmla="*/ 0 w 768"/>
              <a:gd name="T1" fmla="*/ 336 h 344"/>
              <a:gd name="T2" fmla="*/ 288 w 768"/>
              <a:gd name="T3" fmla="*/ 288 h 344"/>
              <a:gd name="T4" fmla="*/ 432 w 768"/>
              <a:gd name="T5" fmla="*/ 0 h 344"/>
              <a:gd name="T6" fmla="*/ 576 w 768"/>
              <a:gd name="T7" fmla="*/ 288 h 344"/>
              <a:gd name="T8" fmla="*/ 768 w 768"/>
              <a:gd name="T9" fmla="*/ 336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344">
                <a:moveTo>
                  <a:pt x="0" y="336"/>
                </a:moveTo>
                <a:cubicBezTo>
                  <a:pt x="108" y="340"/>
                  <a:pt x="216" y="344"/>
                  <a:pt x="288" y="288"/>
                </a:cubicBezTo>
                <a:cubicBezTo>
                  <a:pt x="360" y="232"/>
                  <a:pt x="384" y="0"/>
                  <a:pt x="432" y="0"/>
                </a:cubicBezTo>
                <a:cubicBezTo>
                  <a:pt x="480" y="0"/>
                  <a:pt x="520" y="232"/>
                  <a:pt x="576" y="288"/>
                </a:cubicBezTo>
                <a:cubicBezTo>
                  <a:pt x="632" y="344"/>
                  <a:pt x="700" y="340"/>
                  <a:pt x="768" y="336"/>
                </a:cubicBezTo>
              </a:path>
            </a:pathLst>
          </a:custGeom>
          <a:noFill/>
          <a:ln w="1905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80" name="Group 64"/>
          <p:cNvGrpSpPr>
            <a:grpSpLocks/>
          </p:cNvGrpSpPr>
          <p:nvPr/>
        </p:nvGrpSpPr>
        <p:grpSpPr bwMode="auto">
          <a:xfrm>
            <a:off x="5029200" y="990600"/>
            <a:ext cx="2971800" cy="457200"/>
            <a:chOff x="2064" y="576"/>
            <a:chExt cx="1872" cy="288"/>
          </a:xfrm>
        </p:grpSpPr>
        <p:sp>
          <p:nvSpPr>
            <p:cNvPr id="9272" name="Text Box 56"/>
            <p:cNvSpPr txBox="1">
              <a:spLocks noChangeArrowheads="1"/>
            </p:cNvSpPr>
            <p:nvPr/>
          </p:nvSpPr>
          <p:spPr bwMode="auto">
            <a:xfrm>
              <a:off x="2064" y="576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n       when       E</a:t>
              </a:r>
              <a:r>
                <a:rPr lang="en-US" baseline="-25000"/>
                <a:t>g</a:t>
              </a:r>
              <a:r>
                <a:rPr lang="en-US"/>
                <a:t> </a:t>
              </a:r>
            </a:p>
          </p:txBody>
        </p:sp>
        <p:sp>
          <p:nvSpPr>
            <p:cNvPr id="9274" name="AutoShape 58"/>
            <p:cNvSpPr>
              <a:spLocks noChangeArrowheads="1"/>
            </p:cNvSpPr>
            <p:nvPr/>
          </p:nvSpPr>
          <p:spPr bwMode="auto">
            <a:xfrm>
              <a:off x="2256" y="672"/>
              <a:ext cx="96" cy="19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AutoShape 59"/>
            <p:cNvSpPr>
              <a:spLocks noChangeArrowheads="1"/>
            </p:cNvSpPr>
            <p:nvPr/>
          </p:nvSpPr>
          <p:spPr bwMode="auto">
            <a:xfrm flipV="1">
              <a:off x="3504" y="672"/>
              <a:ext cx="96" cy="19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5334000" y="25908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Carrier confinement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5334000" y="4724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Mode confinement</a:t>
            </a:r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381000" y="990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1676400" y="9906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99"/>
                </a:solidFill>
              </a:rPr>
              <a:t>A fortunate coincidence:</a:t>
            </a:r>
          </a:p>
        </p:txBody>
      </p:sp>
      <p:sp>
        <p:nvSpPr>
          <p:cNvPr id="9282" name="Line 66"/>
          <p:cNvSpPr>
            <a:spLocks noChangeShapeType="1"/>
          </p:cNvSpPr>
          <p:nvPr/>
        </p:nvSpPr>
        <p:spPr bwMode="auto">
          <a:xfrm>
            <a:off x="1600200" y="426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1600200" y="4038600"/>
            <a:ext cx="722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100 nm</a:t>
            </a:r>
          </a:p>
        </p:txBody>
      </p:sp>
      <p:sp>
        <p:nvSpPr>
          <p:cNvPr id="9284" name="Rectangle 68"/>
          <p:cNvSpPr>
            <a:spLocks noChangeArrowheads="1"/>
          </p:cNvSpPr>
          <p:nvPr/>
        </p:nvSpPr>
        <p:spPr bwMode="auto">
          <a:xfrm>
            <a:off x="2438400" y="3697288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holes</a:t>
            </a:r>
          </a:p>
        </p:txBody>
      </p:sp>
    </p:spTree>
    <p:extLst>
      <p:ext uri="{BB962C8B-B14F-4D97-AF65-F5344CB8AC3E}">
        <p14:creationId xmlns:p14="http://schemas.microsoft.com/office/powerpoint/2010/main" val="1129985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y Documents\Courses\Lasers-Short-Course\diode laser-burried-het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0"/>
            <a:ext cx="5486400" cy="20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D:\My Documents\Courses\Lasers-Short-Course\diode laser-het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63246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90600" y="304800"/>
            <a:ext cx="65532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Edge-Emitting Heterojunction Laser Diodes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645400" y="101600"/>
            <a:ext cx="156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000099"/>
                </a:solidFill>
              </a:rPr>
              <a:t>Section 12.3  p.2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295400" y="3962400"/>
            <a:ext cx="7010400" cy="4572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Edge-Emitting Buried Heterojunction Laser Diodes</a:t>
            </a:r>
          </a:p>
        </p:txBody>
      </p:sp>
    </p:spTree>
    <p:extLst>
      <p:ext uri="{BB962C8B-B14F-4D97-AF65-F5344CB8AC3E}">
        <p14:creationId xmlns:p14="http://schemas.microsoft.com/office/powerpoint/2010/main" val="423770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95400" y="228600"/>
            <a:ext cx="6553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12.4 Quantum Well Lasers  </a:t>
            </a:r>
          </a:p>
        </p:txBody>
      </p:sp>
      <p:grpSp>
        <p:nvGrpSpPr>
          <p:cNvPr id="11306" name="Group 42"/>
          <p:cNvGrpSpPr>
            <a:grpSpLocks/>
          </p:cNvGrpSpPr>
          <p:nvPr/>
        </p:nvGrpSpPr>
        <p:grpSpPr bwMode="auto">
          <a:xfrm>
            <a:off x="1524000" y="2133600"/>
            <a:ext cx="685800" cy="1498600"/>
            <a:chOff x="528" y="1392"/>
            <a:chExt cx="432" cy="944"/>
          </a:xfrm>
        </p:grpSpPr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>
              <a:off x="528" y="1392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7"/>
            <p:cNvSpPr>
              <a:spLocks noChangeShapeType="1"/>
            </p:cNvSpPr>
            <p:nvPr/>
          </p:nvSpPr>
          <p:spPr bwMode="auto">
            <a:xfrm>
              <a:off x="690" y="1392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690" y="1708"/>
              <a:ext cx="10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V="1">
              <a:off x="798" y="1392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798" y="1392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V="1">
              <a:off x="528" y="2336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V="1">
              <a:off x="690" y="2126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V="1">
              <a:off x="690" y="2126"/>
              <a:ext cx="10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798" y="2126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V="1">
              <a:off x="798" y="2336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657600" y="2667000"/>
            <a:ext cx="87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baseline="30000"/>
              <a:t>p+</a:t>
            </a:r>
          </a:p>
          <a:p>
            <a:pPr algn="ctr"/>
            <a:r>
              <a:rPr lang="en-US" sz="1800" b="1" baseline="30000"/>
              <a:t>AlGaAs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85800" y="2667000"/>
            <a:ext cx="871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baseline="30000"/>
              <a:t>n+</a:t>
            </a:r>
          </a:p>
          <a:p>
            <a:pPr algn="ctr"/>
            <a:r>
              <a:rPr lang="en-US" sz="1800" b="1" baseline="30000"/>
              <a:t>AlGaAs</a:t>
            </a:r>
          </a:p>
        </p:txBody>
      </p:sp>
      <p:sp>
        <p:nvSpPr>
          <p:cNvPr id="11287" name="AutoShape 23" descr="Solid diamond"/>
          <p:cNvSpPr>
            <a:spLocks noChangeArrowheads="1"/>
          </p:cNvSpPr>
          <p:nvPr/>
        </p:nvSpPr>
        <p:spPr bwMode="auto">
          <a:xfrm rot="5400000" flipH="1" flipV="1">
            <a:off x="2667000" y="3048000"/>
            <a:ext cx="457200" cy="1981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pattFill prst="solidDmnd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AutoShape 26" descr="Sphere"/>
          <p:cNvSpPr>
            <a:spLocks noChangeArrowheads="1"/>
          </p:cNvSpPr>
          <p:nvPr/>
        </p:nvSpPr>
        <p:spPr bwMode="auto">
          <a:xfrm rot="5400000">
            <a:off x="1905000" y="609600"/>
            <a:ext cx="457200" cy="21336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pattFill prst="sphere">
            <a:fgClr>
              <a:srgbClr val="CC3300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07" name="Group 43"/>
          <p:cNvGrpSpPr>
            <a:grpSpLocks/>
          </p:cNvGrpSpPr>
          <p:nvPr/>
        </p:nvGrpSpPr>
        <p:grpSpPr bwMode="auto">
          <a:xfrm>
            <a:off x="2133600" y="2133600"/>
            <a:ext cx="685800" cy="1498600"/>
            <a:chOff x="528" y="1392"/>
            <a:chExt cx="432" cy="944"/>
          </a:xfrm>
        </p:grpSpPr>
        <p:sp>
          <p:nvSpPr>
            <p:cNvPr id="11308" name="Line 44"/>
            <p:cNvSpPr>
              <a:spLocks noChangeShapeType="1"/>
            </p:cNvSpPr>
            <p:nvPr/>
          </p:nvSpPr>
          <p:spPr bwMode="auto">
            <a:xfrm>
              <a:off x="528" y="1392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45"/>
            <p:cNvSpPr>
              <a:spLocks noChangeShapeType="1"/>
            </p:cNvSpPr>
            <p:nvPr/>
          </p:nvSpPr>
          <p:spPr bwMode="auto">
            <a:xfrm>
              <a:off x="690" y="1392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46"/>
            <p:cNvSpPr>
              <a:spLocks noChangeShapeType="1"/>
            </p:cNvSpPr>
            <p:nvPr/>
          </p:nvSpPr>
          <p:spPr bwMode="auto">
            <a:xfrm>
              <a:off x="690" y="1708"/>
              <a:ext cx="10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47"/>
            <p:cNvSpPr>
              <a:spLocks noChangeShapeType="1"/>
            </p:cNvSpPr>
            <p:nvPr/>
          </p:nvSpPr>
          <p:spPr bwMode="auto">
            <a:xfrm flipV="1">
              <a:off x="798" y="1392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48"/>
            <p:cNvSpPr>
              <a:spLocks noChangeShapeType="1"/>
            </p:cNvSpPr>
            <p:nvPr/>
          </p:nvSpPr>
          <p:spPr bwMode="auto">
            <a:xfrm>
              <a:off x="798" y="1392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49"/>
            <p:cNvSpPr>
              <a:spLocks noChangeShapeType="1"/>
            </p:cNvSpPr>
            <p:nvPr/>
          </p:nvSpPr>
          <p:spPr bwMode="auto">
            <a:xfrm flipV="1">
              <a:off x="528" y="2336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50"/>
            <p:cNvSpPr>
              <a:spLocks noChangeShapeType="1"/>
            </p:cNvSpPr>
            <p:nvPr/>
          </p:nvSpPr>
          <p:spPr bwMode="auto">
            <a:xfrm flipV="1">
              <a:off x="690" y="2126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51"/>
            <p:cNvSpPr>
              <a:spLocks noChangeShapeType="1"/>
            </p:cNvSpPr>
            <p:nvPr/>
          </p:nvSpPr>
          <p:spPr bwMode="auto">
            <a:xfrm flipV="1">
              <a:off x="690" y="2126"/>
              <a:ext cx="10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52"/>
            <p:cNvSpPr>
              <a:spLocks noChangeShapeType="1"/>
            </p:cNvSpPr>
            <p:nvPr/>
          </p:nvSpPr>
          <p:spPr bwMode="auto">
            <a:xfrm>
              <a:off x="798" y="2126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53"/>
            <p:cNvSpPr>
              <a:spLocks noChangeShapeType="1"/>
            </p:cNvSpPr>
            <p:nvPr/>
          </p:nvSpPr>
          <p:spPr bwMode="auto">
            <a:xfrm flipV="1">
              <a:off x="798" y="2336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8" name="Group 54"/>
          <p:cNvGrpSpPr>
            <a:grpSpLocks/>
          </p:cNvGrpSpPr>
          <p:nvPr/>
        </p:nvGrpSpPr>
        <p:grpSpPr bwMode="auto">
          <a:xfrm>
            <a:off x="2743200" y="2133600"/>
            <a:ext cx="685800" cy="1498600"/>
            <a:chOff x="528" y="1392"/>
            <a:chExt cx="432" cy="944"/>
          </a:xfrm>
        </p:grpSpPr>
        <p:sp>
          <p:nvSpPr>
            <p:cNvPr id="11319" name="Line 55"/>
            <p:cNvSpPr>
              <a:spLocks noChangeShapeType="1"/>
            </p:cNvSpPr>
            <p:nvPr/>
          </p:nvSpPr>
          <p:spPr bwMode="auto">
            <a:xfrm>
              <a:off x="528" y="1392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56"/>
            <p:cNvSpPr>
              <a:spLocks noChangeShapeType="1"/>
            </p:cNvSpPr>
            <p:nvPr/>
          </p:nvSpPr>
          <p:spPr bwMode="auto">
            <a:xfrm>
              <a:off x="690" y="1392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57"/>
            <p:cNvSpPr>
              <a:spLocks noChangeShapeType="1"/>
            </p:cNvSpPr>
            <p:nvPr/>
          </p:nvSpPr>
          <p:spPr bwMode="auto">
            <a:xfrm>
              <a:off x="690" y="1708"/>
              <a:ext cx="10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58"/>
            <p:cNvSpPr>
              <a:spLocks noChangeShapeType="1"/>
            </p:cNvSpPr>
            <p:nvPr/>
          </p:nvSpPr>
          <p:spPr bwMode="auto">
            <a:xfrm flipV="1">
              <a:off x="798" y="1392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59"/>
            <p:cNvSpPr>
              <a:spLocks noChangeShapeType="1"/>
            </p:cNvSpPr>
            <p:nvPr/>
          </p:nvSpPr>
          <p:spPr bwMode="auto">
            <a:xfrm>
              <a:off x="798" y="1392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60"/>
            <p:cNvSpPr>
              <a:spLocks noChangeShapeType="1"/>
            </p:cNvSpPr>
            <p:nvPr/>
          </p:nvSpPr>
          <p:spPr bwMode="auto">
            <a:xfrm flipV="1">
              <a:off x="528" y="2336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61"/>
            <p:cNvSpPr>
              <a:spLocks noChangeShapeType="1"/>
            </p:cNvSpPr>
            <p:nvPr/>
          </p:nvSpPr>
          <p:spPr bwMode="auto">
            <a:xfrm flipV="1">
              <a:off x="690" y="2126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62"/>
            <p:cNvSpPr>
              <a:spLocks noChangeShapeType="1"/>
            </p:cNvSpPr>
            <p:nvPr/>
          </p:nvSpPr>
          <p:spPr bwMode="auto">
            <a:xfrm flipV="1">
              <a:off x="690" y="2126"/>
              <a:ext cx="108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Line 63"/>
            <p:cNvSpPr>
              <a:spLocks noChangeShapeType="1"/>
            </p:cNvSpPr>
            <p:nvPr/>
          </p:nvSpPr>
          <p:spPr bwMode="auto">
            <a:xfrm>
              <a:off x="798" y="2126"/>
              <a:ext cx="0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64"/>
            <p:cNvSpPr>
              <a:spLocks noChangeShapeType="1"/>
            </p:cNvSpPr>
            <p:nvPr/>
          </p:nvSpPr>
          <p:spPr bwMode="auto">
            <a:xfrm flipV="1">
              <a:off x="798" y="2336"/>
              <a:ext cx="162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31" name="Group 67"/>
          <p:cNvGrpSpPr>
            <a:grpSpLocks/>
          </p:cNvGrpSpPr>
          <p:nvPr/>
        </p:nvGrpSpPr>
        <p:grpSpPr bwMode="auto">
          <a:xfrm>
            <a:off x="1524000" y="1676400"/>
            <a:ext cx="1889125" cy="457200"/>
            <a:chOff x="528" y="1104"/>
            <a:chExt cx="1190" cy="288"/>
          </a:xfrm>
        </p:grpSpPr>
        <p:sp>
          <p:nvSpPr>
            <p:cNvPr id="11329" name="Line 65"/>
            <p:cNvSpPr>
              <a:spLocks noChangeShapeType="1"/>
            </p:cNvSpPr>
            <p:nvPr/>
          </p:nvSpPr>
          <p:spPr bwMode="auto">
            <a:xfrm flipV="1">
              <a:off x="528" y="11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66"/>
            <p:cNvSpPr>
              <a:spLocks noChangeShapeType="1"/>
            </p:cNvSpPr>
            <p:nvPr/>
          </p:nvSpPr>
          <p:spPr bwMode="auto">
            <a:xfrm flipV="1">
              <a:off x="1718" y="11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32" name="Group 68"/>
          <p:cNvGrpSpPr>
            <a:grpSpLocks/>
          </p:cNvGrpSpPr>
          <p:nvPr/>
        </p:nvGrpSpPr>
        <p:grpSpPr bwMode="auto">
          <a:xfrm>
            <a:off x="1504950" y="3616325"/>
            <a:ext cx="1889125" cy="457200"/>
            <a:chOff x="528" y="1104"/>
            <a:chExt cx="1190" cy="288"/>
          </a:xfrm>
        </p:grpSpPr>
        <p:sp>
          <p:nvSpPr>
            <p:cNvPr id="11333" name="Line 69"/>
            <p:cNvSpPr>
              <a:spLocks noChangeShapeType="1"/>
            </p:cNvSpPr>
            <p:nvPr/>
          </p:nvSpPr>
          <p:spPr bwMode="auto">
            <a:xfrm flipV="1">
              <a:off x="528" y="11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70"/>
            <p:cNvSpPr>
              <a:spLocks noChangeShapeType="1"/>
            </p:cNvSpPr>
            <p:nvPr/>
          </p:nvSpPr>
          <p:spPr bwMode="auto">
            <a:xfrm flipV="1">
              <a:off x="1718" y="1104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35" name="Line 71"/>
          <p:cNvSpPr>
            <a:spLocks noChangeShapeType="1"/>
          </p:cNvSpPr>
          <p:nvPr/>
        </p:nvSpPr>
        <p:spPr bwMode="auto">
          <a:xfrm>
            <a:off x="3429000" y="1676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6" name="Line 72"/>
          <p:cNvSpPr>
            <a:spLocks noChangeShapeType="1"/>
          </p:cNvSpPr>
          <p:nvPr/>
        </p:nvSpPr>
        <p:spPr bwMode="auto">
          <a:xfrm>
            <a:off x="1066800" y="16764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7" name="Line 73"/>
          <p:cNvSpPr>
            <a:spLocks noChangeShapeType="1"/>
          </p:cNvSpPr>
          <p:nvPr/>
        </p:nvSpPr>
        <p:spPr bwMode="auto">
          <a:xfrm>
            <a:off x="3419475" y="4054475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38" name="Line 74"/>
          <p:cNvSpPr>
            <a:spLocks noChangeShapeType="1"/>
          </p:cNvSpPr>
          <p:nvPr/>
        </p:nvSpPr>
        <p:spPr bwMode="auto">
          <a:xfrm>
            <a:off x="1081088" y="4052888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41" name="Group 77"/>
          <p:cNvGrpSpPr>
            <a:grpSpLocks/>
          </p:cNvGrpSpPr>
          <p:nvPr/>
        </p:nvGrpSpPr>
        <p:grpSpPr bwMode="auto">
          <a:xfrm>
            <a:off x="1631950" y="2706688"/>
            <a:ext cx="558800" cy="288925"/>
            <a:chOff x="992" y="1776"/>
            <a:chExt cx="352" cy="182"/>
          </a:xfrm>
        </p:grpSpPr>
        <p:sp>
          <p:nvSpPr>
            <p:cNvPr id="11339" name="Line 75"/>
            <p:cNvSpPr>
              <a:spLocks noChangeShapeType="1"/>
            </p:cNvSpPr>
            <p:nvPr/>
          </p:nvSpPr>
          <p:spPr bwMode="auto">
            <a:xfrm>
              <a:off x="1056" y="17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Text Box 76"/>
            <p:cNvSpPr txBox="1">
              <a:spLocks noChangeArrowheads="1"/>
            </p:cNvSpPr>
            <p:nvPr/>
          </p:nvSpPr>
          <p:spPr bwMode="auto">
            <a:xfrm>
              <a:off x="992" y="1804"/>
              <a:ext cx="35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10 nm</a:t>
              </a:r>
            </a:p>
          </p:txBody>
        </p:sp>
      </p:grpSp>
      <p:sp>
        <p:nvSpPr>
          <p:cNvPr id="11342" name="Line 78"/>
          <p:cNvSpPr>
            <a:spLocks noChangeShapeType="1"/>
          </p:cNvSpPr>
          <p:nvPr/>
        </p:nvSpPr>
        <p:spPr bwMode="auto">
          <a:xfrm>
            <a:off x="23622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43" name="Line 79"/>
          <p:cNvSpPr>
            <a:spLocks noChangeShapeType="1"/>
          </p:cNvSpPr>
          <p:nvPr/>
        </p:nvSpPr>
        <p:spPr bwMode="auto">
          <a:xfrm>
            <a:off x="2362200" y="2362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44" name="Line 80"/>
          <p:cNvSpPr>
            <a:spLocks noChangeShapeType="1"/>
          </p:cNvSpPr>
          <p:nvPr/>
        </p:nvSpPr>
        <p:spPr bwMode="auto">
          <a:xfrm>
            <a:off x="23622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45" name="Line 81"/>
          <p:cNvSpPr>
            <a:spLocks noChangeShapeType="1"/>
          </p:cNvSpPr>
          <p:nvPr/>
        </p:nvSpPr>
        <p:spPr bwMode="auto">
          <a:xfrm>
            <a:off x="23622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46" name="Line 82"/>
          <p:cNvSpPr>
            <a:spLocks noChangeShapeType="1"/>
          </p:cNvSpPr>
          <p:nvPr/>
        </p:nvSpPr>
        <p:spPr bwMode="auto">
          <a:xfrm>
            <a:off x="2478088" y="2535238"/>
            <a:ext cx="0" cy="8382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47" name="Rectangle 83"/>
          <p:cNvSpPr>
            <a:spLocks noChangeArrowheads="1"/>
          </p:cNvSpPr>
          <p:nvPr/>
        </p:nvSpPr>
        <p:spPr bwMode="auto">
          <a:xfrm>
            <a:off x="990600" y="914400"/>
            <a:ext cx="3021013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Multiple Quantum Well (MQW) Lasers</a:t>
            </a:r>
          </a:p>
        </p:txBody>
      </p:sp>
      <p:grpSp>
        <p:nvGrpSpPr>
          <p:cNvPr id="11815" name="Group 551"/>
          <p:cNvGrpSpPr>
            <a:grpSpLocks/>
          </p:cNvGrpSpPr>
          <p:nvPr/>
        </p:nvGrpSpPr>
        <p:grpSpPr bwMode="auto">
          <a:xfrm>
            <a:off x="0" y="4800600"/>
            <a:ext cx="4981575" cy="838200"/>
            <a:chOff x="0" y="3024"/>
            <a:chExt cx="3138" cy="528"/>
          </a:xfrm>
        </p:grpSpPr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39" y="3024"/>
              <a:ext cx="2681" cy="440"/>
            </a:xfrm>
            <a:custGeom>
              <a:avLst/>
              <a:gdLst>
                <a:gd name="T0" fmla="*/ 0 w 768"/>
                <a:gd name="T1" fmla="*/ 336 h 344"/>
                <a:gd name="T2" fmla="*/ 288 w 768"/>
                <a:gd name="T3" fmla="*/ 288 h 344"/>
                <a:gd name="T4" fmla="*/ 432 w 768"/>
                <a:gd name="T5" fmla="*/ 0 h 344"/>
                <a:gd name="T6" fmla="*/ 576 w 768"/>
                <a:gd name="T7" fmla="*/ 288 h 344"/>
                <a:gd name="T8" fmla="*/ 768 w 768"/>
                <a:gd name="T9" fmla="*/ 33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344">
                  <a:moveTo>
                    <a:pt x="0" y="336"/>
                  </a:moveTo>
                  <a:cubicBezTo>
                    <a:pt x="108" y="340"/>
                    <a:pt x="216" y="344"/>
                    <a:pt x="288" y="288"/>
                  </a:cubicBezTo>
                  <a:cubicBezTo>
                    <a:pt x="360" y="232"/>
                    <a:pt x="384" y="0"/>
                    <a:pt x="432" y="0"/>
                  </a:cubicBezTo>
                  <a:cubicBezTo>
                    <a:pt x="480" y="0"/>
                    <a:pt x="520" y="232"/>
                    <a:pt x="576" y="288"/>
                  </a:cubicBezTo>
                  <a:cubicBezTo>
                    <a:pt x="632" y="344"/>
                    <a:pt x="700" y="340"/>
                    <a:pt x="768" y="336"/>
                  </a:cubicBezTo>
                </a:path>
              </a:pathLst>
            </a:custGeom>
            <a:solidFill>
              <a:srgbClr val="33CCCC"/>
            </a:solidFill>
            <a:ln w="19050" cmpd="sng">
              <a:solidFill>
                <a:srgbClr val="CC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0" y="3360"/>
              <a:ext cx="73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4" name="Rectangle 550"/>
            <p:cNvSpPr>
              <a:spLocks noChangeArrowheads="1"/>
            </p:cNvSpPr>
            <p:nvPr/>
          </p:nvSpPr>
          <p:spPr bwMode="auto">
            <a:xfrm>
              <a:off x="2400" y="3312"/>
              <a:ext cx="73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820" name="Line 556"/>
          <p:cNvSpPr>
            <a:spLocks noChangeShapeType="1"/>
          </p:cNvSpPr>
          <p:nvPr/>
        </p:nvSpPr>
        <p:spPr bwMode="auto">
          <a:xfrm>
            <a:off x="2133600" y="68580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58" name="Text Box 594"/>
          <p:cNvSpPr txBox="1">
            <a:spLocks noChangeArrowheads="1"/>
          </p:cNvSpPr>
          <p:nvPr/>
        </p:nvSpPr>
        <p:spPr bwMode="auto">
          <a:xfrm>
            <a:off x="5105400" y="5181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Epitaxial Growth</a:t>
            </a:r>
          </a:p>
        </p:txBody>
      </p:sp>
      <p:sp>
        <p:nvSpPr>
          <p:cNvPr id="11859" name="Line 595"/>
          <p:cNvSpPr>
            <a:spLocks noChangeShapeType="1"/>
          </p:cNvSpPr>
          <p:nvPr/>
        </p:nvSpPr>
        <p:spPr bwMode="auto">
          <a:xfrm>
            <a:off x="1524000" y="4419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60" name="Text Box 596"/>
          <p:cNvSpPr txBox="1">
            <a:spLocks noChangeArrowheads="1"/>
          </p:cNvSpPr>
          <p:nvPr/>
        </p:nvSpPr>
        <p:spPr bwMode="auto">
          <a:xfrm>
            <a:off x="1676400" y="44958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mode confinement </a:t>
            </a:r>
          </a:p>
        </p:txBody>
      </p:sp>
      <p:pic>
        <p:nvPicPr>
          <p:cNvPr id="11861" name="Picture 5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33525"/>
            <a:ext cx="34290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3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09600"/>
            <a:ext cx="6553200" cy="3968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High Power Diode Bars   </a:t>
            </a:r>
          </a:p>
        </p:txBody>
      </p:sp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-7070" y="5029200"/>
            <a:ext cx="4495800" cy="1778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FF33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P&gt;100 W (cw)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Diode-pumping solid-state lasers (DPSS)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Material Processing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7467600" y="152400"/>
            <a:ext cx="156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000099"/>
                </a:solidFill>
              </a:rPr>
              <a:t>Section 12.4  p.2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54" y="2133600"/>
            <a:ext cx="4739868" cy="385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8" y="1295400"/>
            <a:ext cx="405494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515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90600" y="381000"/>
            <a:ext cx="6553200" cy="3968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Vertical Cavity Surface Emitting Lasers (VCSEL)  </a:t>
            </a:r>
          </a:p>
        </p:txBody>
      </p:sp>
      <p:sp>
        <p:nvSpPr>
          <p:cNvPr id="12352" name="Text Box 64"/>
          <p:cNvSpPr txBox="1">
            <a:spLocks noChangeArrowheads="1"/>
          </p:cNvSpPr>
          <p:nvPr/>
        </p:nvSpPr>
        <p:spPr bwMode="auto">
          <a:xfrm>
            <a:off x="1143000" y="5181600"/>
            <a:ext cx="7162800" cy="1271588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/>
              <a:t>Good mode quality couples to fiber efficiently for telecom applications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/>
              <a:t>Single mode operation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/>
              <a:t>2-D structures cam be made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/>
              <a:t>Low power</a:t>
            </a:r>
          </a:p>
        </p:txBody>
      </p:sp>
      <p:pic>
        <p:nvPicPr>
          <p:cNvPr id="12355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765800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56" name="Rectangle 68"/>
          <p:cNvSpPr>
            <a:spLocks noChangeArrowheads="1"/>
          </p:cNvSpPr>
          <p:nvPr/>
        </p:nvSpPr>
        <p:spPr bwMode="auto">
          <a:xfrm>
            <a:off x="7645400" y="101600"/>
            <a:ext cx="156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000099"/>
                </a:solidFill>
              </a:rPr>
              <a:t>Section 12.4  p.3</a:t>
            </a:r>
          </a:p>
        </p:txBody>
      </p:sp>
    </p:spTree>
    <p:extLst>
      <p:ext uri="{BB962C8B-B14F-4D97-AF65-F5344CB8AC3E}">
        <p14:creationId xmlns:p14="http://schemas.microsoft.com/office/powerpoint/2010/main" val="410821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124200" cy="266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05920"/>
            <a:ext cx="7324121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Optically-Pumped Semiconductor Lasers (OPSL)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3287028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3608978" cy="203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054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6553200" cy="3968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Laser Diodes Cover the Spectrum   </a:t>
            </a:r>
          </a:p>
        </p:txBody>
      </p:sp>
      <p:graphicFrame>
        <p:nvGraphicFramePr>
          <p:cNvPr id="13357" name="Group 45"/>
          <p:cNvGraphicFramePr>
            <a:graphicFrameLocks noGrp="1"/>
          </p:cNvGraphicFramePr>
          <p:nvPr/>
        </p:nvGraphicFramePr>
        <p:xfrm>
          <a:off x="990600" y="1600200"/>
          <a:ext cx="7162800" cy="3124201"/>
        </p:xfrm>
        <a:graphic>
          <a:graphicData uri="http://schemas.openxmlformats.org/drawingml/2006/table">
            <a:tbl>
              <a:tblPr/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Al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1-x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In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1-x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33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uv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uv (350 nm)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blue (480-400 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33CC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data storage, display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CCFF"/>
                        </a:gs>
                        <a:gs pos="100000">
                          <a:srgbClr val="33CC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1-x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P  (x=0.5)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Al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1-x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As  (x=0-0.45)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670 nm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620-895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display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CFF33"/>
                        </a:gs>
                        <a:gs pos="100000">
                          <a:srgbClr val="FF99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GaAs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In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1-x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As (x=0.2)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9A5A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904 nm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9A5A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diode pumping solid-state and fiber lasers.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9A5AE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In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Ga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1-x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As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y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1-y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(x=0.73, y=0.58)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(x=0.58, y=0.9)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BA9B3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1100-1650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1310 nm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1550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BA9B3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Telecom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CBA9B3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83" name="Group 71"/>
          <p:cNvGraphicFramePr>
            <a:graphicFrameLocks noGrp="1"/>
          </p:cNvGraphicFramePr>
          <p:nvPr/>
        </p:nvGraphicFramePr>
        <p:xfrm>
          <a:off x="990600" y="5105400"/>
          <a:ext cx="7086600" cy="68580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PbSSe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4200-8000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cryogenic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</a:rPr>
                        <a:t>PbSnTe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6300-29,000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cryogenic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84" name="Rectangle 72"/>
          <p:cNvSpPr>
            <a:spLocks noChangeArrowheads="1"/>
          </p:cNvSpPr>
          <p:nvPr/>
        </p:nvSpPr>
        <p:spPr bwMode="auto">
          <a:xfrm>
            <a:off x="7645400" y="101600"/>
            <a:ext cx="156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000099"/>
                </a:solidFill>
              </a:rPr>
              <a:t>Section 12.4  p.4</a:t>
            </a:r>
          </a:p>
        </p:txBody>
      </p:sp>
      <p:graphicFrame>
        <p:nvGraphicFramePr>
          <p:cNvPr id="13404" name="Group 92"/>
          <p:cNvGraphicFramePr>
            <a:graphicFrameLocks noGrp="1"/>
          </p:cNvGraphicFramePr>
          <p:nvPr/>
        </p:nvGraphicFramePr>
        <p:xfrm>
          <a:off x="990600" y="1295400"/>
          <a:ext cx="7162800" cy="304800"/>
        </p:xfrm>
        <a:graphic>
          <a:graphicData uri="http://schemas.openxmlformats.org/drawingml/2006/table">
            <a:tbl>
              <a:tblPr/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Compound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ahoma" pitchFamily="34" charset="0"/>
                        </a:rPr>
                        <a:t>Spectral Region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itchFamily="18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65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D:\My Documents\Courses\Lasers-Short-Course\laser diod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828"/>
            <a:ext cx="5044642" cy="26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-8642" y="0"/>
            <a:ext cx="9152641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Semiconductor Lasers</a:t>
            </a:r>
          </a:p>
        </p:txBody>
      </p: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7353300" y="152400"/>
            <a:ext cx="1371600" cy="762000"/>
            <a:chOff x="2160" y="768"/>
            <a:chExt cx="1008" cy="528"/>
          </a:xfrm>
        </p:grpSpPr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2160" y="768"/>
              <a:ext cx="1008" cy="528"/>
            </a:xfrm>
            <a:prstGeom prst="ellipse">
              <a:avLst/>
            </a:prstGeom>
            <a:solidFill>
              <a:srgbClr val="FFFFCC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2370" y="806"/>
              <a:ext cx="336" cy="434"/>
              <a:chOff x="1344" y="551"/>
              <a:chExt cx="480" cy="889"/>
            </a:xfrm>
          </p:grpSpPr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1344" y="832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1584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1584" y="551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>
                <a:off x="1416" y="824"/>
                <a:ext cx="336" cy="336"/>
              </a:xfrm>
              <a:prstGeom prst="triangle">
                <a:avLst>
                  <a:gd name="adj" fmla="val 50000"/>
                </a:avLst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664" y="957"/>
              <a:ext cx="420" cy="163"/>
              <a:chOff x="1920" y="864"/>
              <a:chExt cx="864" cy="208"/>
            </a:xfrm>
          </p:grpSpPr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1920" y="864"/>
                <a:ext cx="864" cy="112"/>
              </a:xfrm>
              <a:custGeom>
                <a:avLst/>
                <a:gdLst>
                  <a:gd name="T0" fmla="*/ 0 w 864"/>
                  <a:gd name="T1" fmla="*/ 96 h 112"/>
                  <a:gd name="T2" fmla="*/ 192 w 864"/>
                  <a:gd name="T3" fmla="*/ 0 h 112"/>
                  <a:gd name="T4" fmla="*/ 384 w 864"/>
                  <a:gd name="T5" fmla="*/ 96 h 112"/>
                  <a:gd name="T6" fmla="*/ 576 w 864"/>
                  <a:gd name="T7" fmla="*/ 0 h 112"/>
                  <a:gd name="T8" fmla="*/ 720 w 864"/>
                  <a:gd name="T9" fmla="*/ 96 h 112"/>
                  <a:gd name="T10" fmla="*/ 864 w 864"/>
                  <a:gd name="T11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4" h="112">
                    <a:moveTo>
                      <a:pt x="0" y="96"/>
                    </a:moveTo>
                    <a:cubicBezTo>
                      <a:pt x="64" y="48"/>
                      <a:pt x="128" y="0"/>
                      <a:pt x="192" y="0"/>
                    </a:cubicBezTo>
                    <a:cubicBezTo>
                      <a:pt x="256" y="0"/>
                      <a:pt x="320" y="96"/>
                      <a:pt x="384" y="96"/>
                    </a:cubicBezTo>
                    <a:cubicBezTo>
                      <a:pt x="448" y="96"/>
                      <a:pt x="520" y="0"/>
                      <a:pt x="576" y="0"/>
                    </a:cubicBezTo>
                    <a:cubicBezTo>
                      <a:pt x="632" y="0"/>
                      <a:pt x="672" y="80"/>
                      <a:pt x="720" y="96"/>
                    </a:cubicBezTo>
                    <a:cubicBezTo>
                      <a:pt x="768" y="112"/>
                      <a:pt x="816" y="104"/>
                      <a:pt x="864" y="96"/>
                    </a:cubicBezTo>
                  </a:path>
                </a:pathLst>
              </a:custGeom>
              <a:noFill/>
              <a:ln w="127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1920" y="960"/>
                <a:ext cx="864" cy="112"/>
              </a:xfrm>
              <a:custGeom>
                <a:avLst/>
                <a:gdLst>
                  <a:gd name="T0" fmla="*/ 0 w 864"/>
                  <a:gd name="T1" fmla="*/ 96 h 112"/>
                  <a:gd name="T2" fmla="*/ 192 w 864"/>
                  <a:gd name="T3" fmla="*/ 0 h 112"/>
                  <a:gd name="T4" fmla="*/ 384 w 864"/>
                  <a:gd name="T5" fmla="*/ 96 h 112"/>
                  <a:gd name="T6" fmla="*/ 576 w 864"/>
                  <a:gd name="T7" fmla="*/ 0 h 112"/>
                  <a:gd name="T8" fmla="*/ 720 w 864"/>
                  <a:gd name="T9" fmla="*/ 96 h 112"/>
                  <a:gd name="T10" fmla="*/ 864 w 864"/>
                  <a:gd name="T11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4" h="112">
                    <a:moveTo>
                      <a:pt x="0" y="96"/>
                    </a:moveTo>
                    <a:cubicBezTo>
                      <a:pt x="64" y="48"/>
                      <a:pt x="128" y="0"/>
                      <a:pt x="192" y="0"/>
                    </a:cubicBezTo>
                    <a:cubicBezTo>
                      <a:pt x="256" y="0"/>
                      <a:pt x="320" y="96"/>
                      <a:pt x="384" y="96"/>
                    </a:cubicBezTo>
                    <a:cubicBezTo>
                      <a:pt x="448" y="96"/>
                      <a:pt x="520" y="0"/>
                      <a:pt x="576" y="0"/>
                    </a:cubicBezTo>
                    <a:cubicBezTo>
                      <a:pt x="632" y="0"/>
                      <a:pt x="672" y="80"/>
                      <a:pt x="720" y="96"/>
                    </a:cubicBezTo>
                    <a:cubicBezTo>
                      <a:pt x="768" y="112"/>
                      <a:pt x="816" y="104"/>
                      <a:pt x="864" y="96"/>
                    </a:cubicBezTo>
                  </a:path>
                </a:pathLst>
              </a:custGeom>
              <a:noFill/>
              <a:ln w="12700" cmpd="sng">
                <a:solidFill>
                  <a:srgbClr val="FF33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30562"/>
            <a:ext cx="3257550" cy="26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941" y="2874782"/>
            <a:ext cx="4654837" cy="3297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61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295400" y="304800"/>
            <a:ext cx="6553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Quantum Cascade Lasers (QCL)   </a:t>
            </a:r>
          </a:p>
        </p:txBody>
      </p:sp>
      <p:pic>
        <p:nvPicPr>
          <p:cNvPr id="15364" name="Picture 4" descr="D:\My Documents\Courses\Lasers-Short-Course\QCL-princi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705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5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6E79E1-15BF-4AAE-A38A-7FEB5042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56" y="1544613"/>
            <a:ext cx="5658687" cy="3768774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BEE3ABF3-A71D-4C3E-8504-73D877A1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553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Quantum Cascade Lasers (QCL)   </a:t>
            </a:r>
          </a:p>
        </p:txBody>
      </p:sp>
    </p:spTree>
    <p:extLst>
      <p:ext uri="{BB962C8B-B14F-4D97-AF65-F5344CB8AC3E}">
        <p14:creationId xmlns:p14="http://schemas.microsoft.com/office/powerpoint/2010/main" val="2329401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B51CA8-E39F-4F2E-8632-FBF2C6F6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14400"/>
            <a:ext cx="5410200" cy="54102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20CB2556-B3F8-48C1-A7A7-7DC397609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553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Quantum Cascade Lasers (QCL)   </a:t>
            </a:r>
          </a:p>
        </p:txBody>
      </p:sp>
    </p:spTree>
    <p:extLst>
      <p:ext uri="{BB962C8B-B14F-4D97-AF65-F5344CB8AC3E}">
        <p14:creationId xmlns:p14="http://schemas.microsoft.com/office/powerpoint/2010/main" val="91049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5" name="Picture 719" descr="D:\My Documents\Courses\Lasers-Short-Course\QCL-range-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2DF84B1E-FB33-475E-89FD-E67D0B21D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553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Quantum Cascade Lasers (QCL)   </a:t>
            </a:r>
          </a:p>
        </p:txBody>
      </p:sp>
    </p:spTree>
    <p:extLst>
      <p:ext uri="{BB962C8B-B14F-4D97-AF65-F5344CB8AC3E}">
        <p14:creationId xmlns:p14="http://schemas.microsoft.com/office/powerpoint/2010/main" val="3758855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My Documents\CARTOONS\FS6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4029075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524000" y="2286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END ! </a:t>
            </a:r>
          </a:p>
        </p:txBody>
      </p:sp>
    </p:spTree>
    <p:extLst>
      <p:ext uri="{BB962C8B-B14F-4D97-AF65-F5344CB8AC3E}">
        <p14:creationId xmlns:p14="http://schemas.microsoft.com/office/powerpoint/2010/main" val="243111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534"/>
            <a:ext cx="8229600" cy="6397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Laser Market and Applications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707482"/>
            <a:ext cx="4124470" cy="2539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914400"/>
            <a:ext cx="3302336" cy="2456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810000"/>
            <a:ext cx="36195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6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4" y="228600"/>
            <a:ext cx="4145181" cy="243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381000"/>
            <a:ext cx="2708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What is a semiconductor? 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19475"/>
            <a:ext cx="64389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04438"/>
            <a:ext cx="3642141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02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28873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43453" y="152400"/>
            <a:ext cx="487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Direct-Gap    vs.     Indirect-Gap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603988" y="741853"/>
            <a:ext cx="1686253" cy="1588532"/>
            <a:chOff x="457200" y="1295400"/>
            <a:chExt cx="1686253" cy="158853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57200" y="1447800"/>
              <a:ext cx="0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57200" y="1295400"/>
              <a:ext cx="1080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E(energy)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57200" y="2590800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51863" y="2514600"/>
              <a:ext cx="15915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 (momentum)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280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r="6797" b="2818"/>
          <a:stretch/>
        </p:blipFill>
        <p:spPr bwMode="auto">
          <a:xfrm>
            <a:off x="76200" y="1143000"/>
            <a:ext cx="86644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36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580302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2143" y="152400"/>
            <a:ext cx="7591052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Optical Interactions in a Direct-Gap Semiconductor </a:t>
            </a:r>
          </a:p>
        </p:txBody>
      </p:sp>
    </p:spTree>
    <p:extLst>
      <p:ext uri="{BB962C8B-B14F-4D97-AF65-F5344CB8AC3E}">
        <p14:creationId xmlns:p14="http://schemas.microsoft.com/office/powerpoint/2010/main" val="43090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152400"/>
            <a:ext cx="845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accent2"/>
                </a:solidFill>
              </a:rPr>
              <a:t>A Brief Introduction to Semiconductors</a:t>
            </a:r>
          </a:p>
        </p:txBody>
      </p:sp>
      <p:sp>
        <p:nvSpPr>
          <p:cNvPr id="3455" name="Text Box 383"/>
          <p:cNvSpPr txBox="1">
            <a:spLocks noChangeArrowheads="1"/>
          </p:cNvSpPr>
          <p:nvPr/>
        </p:nvSpPr>
        <p:spPr bwMode="auto">
          <a:xfrm>
            <a:off x="4114800" y="1371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3961" name="Text Box 889"/>
          <p:cNvSpPr txBox="1">
            <a:spLocks noChangeArrowheads="1"/>
          </p:cNvSpPr>
          <p:nvPr/>
        </p:nvSpPr>
        <p:spPr bwMode="auto">
          <a:xfrm>
            <a:off x="2743200" y="6096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Bands</a:t>
            </a:r>
            <a:r>
              <a:rPr lang="en-US" sz="2000"/>
              <a:t>  </a:t>
            </a:r>
          </a:p>
        </p:txBody>
      </p:sp>
      <p:sp>
        <p:nvSpPr>
          <p:cNvPr id="5691" name="Text Box 1595"/>
          <p:cNvSpPr txBox="1">
            <a:spLocks noChangeArrowheads="1"/>
          </p:cNvSpPr>
          <p:nvPr/>
        </p:nvSpPr>
        <p:spPr bwMode="auto">
          <a:xfrm>
            <a:off x="3505200" y="3962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Equilibrium  </a:t>
            </a:r>
          </a:p>
        </p:txBody>
      </p:sp>
      <p:pic>
        <p:nvPicPr>
          <p:cNvPr id="5692" name="Picture 15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2971800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748" name="Group 1652"/>
          <p:cNvGrpSpPr>
            <a:grpSpLocks/>
          </p:cNvGrpSpPr>
          <p:nvPr/>
        </p:nvGrpSpPr>
        <p:grpSpPr bwMode="auto">
          <a:xfrm>
            <a:off x="1676400" y="1638300"/>
            <a:ext cx="1981200" cy="2965450"/>
            <a:chOff x="1056" y="1032"/>
            <a:chExt cx="1248" cy="1868"/>
          </a:xfrm>
        </p:grpSpPr>
        <p:sp>
          <p:nvSpPr>
            <p:cNvPr id="5739" name="Freeform 1643"/>
            <p:cNvSpPr>
              <a:spLocks/>
            </p:cNvSpPr>
            <p:nvPr/>
          </p:nvSpPr>
          <p:spPr bwMode="auto">
            <a:xfrm rot="-5400000">
              <a:off x="1596" y="1572"/>
              <a:ext cx="768" cy="248"/>
            </a:xfrm>
            <a:custGeom>
              <a:avLst/>
              <a:gdLst>
                <a:gd name="T0" fmla="*/ 0 w 3408"/>
                <a:gd name="T1" fmla="*/ 32 h 1144"/>
                <a:gd name="T2" fmla="*/ 768 w 3408"/>
                <a:gd name="T3" fmla="*/ 32 h 1144"/>
                <a:gd name="T4" fmla="*/ 1056 w 3408"/>
                <a:gd name="T5" fmla="*/ 32 h 1144"/>
                <a:gd name="T6" fmla="*/ 1104 w 3408"/>
                <a:gd name="T7" fmla="*/ 32 h 1144"/>
                <a:gd name="T8" fmla="*/ 1152 w 3408"/>
                <a:gd name="T9" fmla="*/ 32 h 1144"/>
                <a:gd name="T10" fmla="*/ 1248 w 3408"/>
                <a:gd name="T11" fmla="*/ 80 h 1144"/>
                <a:gd name="T12" fmla="*/ 1536 w 3408"/>
                <a:gd name="T13" fmla="*/ 512 h 1144"/>
                <a:gd name="T14" fmla="*/ 1824 w 3408"/>
                <a:gd name="T15" fmla="*/ 992 h 1144"/>
                <a:gd name="T16" fmla="*/ 1920 w 3408"/>
                <a:gd name="T17" fmla="*/ 1088 h 1144"/>
                <a:gd name="T18" fmla="*/ 2016 w 3408"/>
                <a:gd name="T19" fmla="*/ 1136 h 1144"/>
                <a:gd name="T20" fmla="*/ 2688 w 3408"/>
                <a:gd name="T21" fmla="*/ 1136 h 1144"/>
                <a:gd name="T22" fmla="*/ 3408 w 3408"/>
                <a:gd name="T23" fmla="*/ 1136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08" h="1144">
                  <a:moveTo>
                    <a:pt x="0" y="32"/>
                  </a:moveTo>
                  <a:cubicBezTo>
                    <a:pt x="296" y="32"/>
                    <a:pt x="592" y="32"/>
                    <a:pt x="768" y="32"/>
                  </a:cubicBezTo>
                  <a:cubicBezTo>
                    <a:pt x="944" y="32"/>
                    <a:pt x="1000" y="32"/>
                    <a:pt x="1056" y="32"/>
                  </a:cubicBezTo>
                  <a:cubicBezTo>
                    <a:pt x="1112" y="32"/>
                    <a:pt x="1088" y="32"/>
                    <a:pt x="1104" y="32"/>
                  </a:cubicBezTo>
                  <a:cubicBezTo>
                    <a:pt x="1120" y="32"/>
                    <a:pt x="1128" y="24"/>
                    <a:pt x="1152" y="32"/>
                  </a:cubicBezTo>
                  <a:cubicBezTo>
                    <a:pt x="1176" y="40"/>
                    <a:pt x="1184" y="0"/>
                    <a:pt x="1248" y="80"/>
                  </a:cubicBezTo>
                  <a:cubicBezTo>
                    <a:pt x="1312" y="160"/>
                    <a:pt x="1440" y="360"/>
                    <a:pt x="1536" y="512"/>
                  </a:cubicBezTo>
                  <a:cubicBezTo>
                    <a:pt x="1632" y="664"/>
                    <a:pt x="1760" y="896"/>
                    <a:pt x="1824" y="992"/>
                  </a:cubicBezTo>
                  <a:cubicBezTo>
                    <a:pt x="1888" y="1088"/>
                    <a:pt x="1888" y="1064"/>
                    <a:pt x="1920" y="1088"/>
                  </a:cubicBezTo>
                  <a:cubicBezTo>
                    <a:pt x="1952" y="1112"/>
                    <a:pt x="1888" y="1128"/>
                    <a:pt x="2016" y="1136"/>
                  </a:cubicBezTo>
                  <a:cubicBezTo>
                    <a:pt x="2144" y="1144"/>
                    <a:pt x="2456" y="1136"/>
                    <a:pt x="2688" y="1136"/>
                  </a:cubicBezTo>
                  <a:cubicBezTo>
                    <a:pt x="2920" y="1136"/>
                    <a:pt x="3164" y="1136"/>
                    <a:pt x="3408" y="1136"/>
                  </a:cubicBezTo>
                </a:path>
              </a:pathLst>
            </a:custGeom>
            <a:noFill/>
            <a:ln w="127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740" name="Object 1644"/>
            <p:cNvGraphicFramePr>
              <a:graphicFrameLocks noChangeAspect="1"/>
            </p:cNvGraphicFramePr>
            <p:nvPr/>
          </p:nvGraphicFramePr>
          <p:xfrm>
            <a:off x="1200" y="2256"/>
            <a:ext cx="904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8" name="Equation" r:id="rId5" imgW="1434960" imgH="660240" progId="Equation.DSMT4">
                    <p:embed/>
                  </p:oleObj>
                </mc:Choice>
                <mc:Fallback>
                  <p:oleObj name="Equation" r:id="rId5" imgW="1434960" imgH="660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256"/>
                          <a:ext cx="904" cy="416"/>
                        </a:xfrm>
                        <a:prstGeom prst="rect">
                          <a:avLst/>
                        </a:prstGeom>
                        <a:solidFill>
                          <a:srgbClr val="DDDDDD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41" name="Line 1645"/>
            <p:cNvSpPr>
              <a:spLocks noChangeShapeType="1"/>
            </p:cNvSpPr>
            <p:nvPr/>
          </p:nvSpPr>
          <p:spPr bwMode="auto">
            <a:xfrm flipH="1">
              <a:off x="1544" y="208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2" name="Line 1646"/>
            <p:cNvSpPr>
              <a:spLocks noChangeShapeType="1"/>
            </p:cNvSpPr>
            <p:nvPr/>
          </p:nvSpPr>
          <p:spPr bwMode="auto">
            <a:xfrm rot="5400000" flipH="1">
              <a:off x="1688" y="16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3" name="Text Box 1647"/>
            <p:cNvSpPr txBox="1">
              <a:spLocks noChangeArrowheads="1"/>
            </p:cNvSpPr>
            <p:nvPr/>
          </p:nvSpPr>
          <p:spPr bwMode="auto">
            <a:xfrm>
              <a:off x="2024" y="1032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/>
                <a:t>E</a:t>
              </a:r>
            </a:p>
          </p:txBody>
        </p:sp>
        <p:sp>
          <p:nvSpPr>
            <p:cNvPr id="5744" name="Text Box 1648"/>
            <p:cNvSpPr txBox="1">
              <a:spLocks noChangeArrowheads="1"/>
            </p:cNvSpPr>
            <p:nvPr/>
          </p:nvSpPr>
          <p:spPr bwMode="auto">
            <a:xfrm>
              <a:off x="1784" y="2088"/>
              <a:ext cx="41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1           0</a:t>
              </a:r>
            </a:p>
          </p:txBody>
        </p:sp>
        <p:sp>
          <p:nvSpPr>
            <p:cNvPr id="5745" name="Text Box 1649"/>
            <p:cNvSpPr txBox="1">
              <a:spLocks noChangeArrowheads="1"/>
            </p:cNvSpPr>
            <p:nvPr/>
          </p:nvSpPr>
          <p:spPr bwMode="auto">
            <a:xfrm>
              <a:off x="1056" y="2688"/>
              <a:ext cx="1248" cy="21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Fermi-Dirac Statistics</a:t>
              </a:r>
            </a:p>
          </p:txBody>
        </p:sp>
      </p:grpSp>
      <p:sp>
        <p:nvSpPr>
          <p:cNvPr id="5746" name="Line 1650"/>
          <p:cNvSpPr>
            <a:spLocks noChangeShapeType="1"/>
          </p:cNvSpPr>
          <p:nvPr/>
        </p:nvSpPr>
        <p:spPr bwMode="auto">
          <a:xfrm>
            <a:off x="1981200" y="2743200"/>
            <a:ext cx="2133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50" name="Rectangle 1654"/>
          <p:cNvSpPr>
            <a:spLocks noChangeArrowheads="1"/>
          </p:cNvSpPr>
          <p:nvPr/>
        </p:nvSpPr>
        <p:spPr bwMode="auto">
          <a:xfrm>
            <a:off x="1981200" y="5562600"/>
            <a:ext cx="5221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http://britneyspears.ac/lasers.htm</a:t>
            </a:r>
            <a:r>
              <a:rPr lang="en-US" dirty="0"/>
              <a:t>   !!!??? </a:t>
            </a:r>
          </a:p>
        </p:txBody>
      </p:sp>
    </p:spTree>
    <p:extLst>
      <p:ext uri="{BB962C8B-B14F-4D97-AF65-F5344CB8AC3E}">
        <p14:creationId xmlns:p14="http://schemas.microsoft.com/office/powerpoint/2010/main" val="6670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52800" y="4038600"/>
            <a:ext cx="685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10</a:t>
            </a:r>
            <a:r>
              <a:rPr lang="en-US" sz="1000" baseline="30000"/>
              <a:t>4</a:t>
            </a:r>
            <a:r>
              <a:rPr lang="en-US" sz="1000"/>
              <a:t> cm</a:t>
            </a:r>
            <a:r>
              <a:rPr lang="en-US" sz="1000" baseline="30000"/>
              <a:t>-1</a:t>
            </a:r>
            <a:endParaRPr lang="en-US" sz="100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998913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758022" y="3886200"/>
            <a:ext cx="3120980" cy="2216565"/>
          </a:xfrm>
          <a:prstGeom prst="rect">
            <a:avLst/>
          </a:prstGeom>
          <a:solidFill>
            <a:srgbClr val="FFFFCC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5016898" y="5991847"/>
            <a:ext cx="2072" cy="1109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5791962" y="6065196"/>
            <a:ext cx="128487" cy="75138"/>
            <a:chOff x="3378" y="4085"/>
            <a:chExt cx="62" cy="42"/>
          </a:xfrm>
        </p:grpSpPr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3378" y="4106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auto">
            <a:xfrm>
              <a:off x="3402" y="4085"/>
              <a:ext cx="38" cy="42"/>
            </a:xfrm>
            <a:custGeom>
              <a:avLst/>
              <a:gdLst>
                <a:gd name="T0" fmla="*/ 0 w 38"/>
                <a:gd name="T1" fmla="*/ 42 h 42"/>
                <a:gd name="T2" fmla="*/ 38 w 38"/>
                <a:gd name="T3" fmla="*/ 21 h 42"/>
                <a:gd name="T4" fmla="*/ 0 w 38"/>
                <a:gd name="T5" fmla="*/ 0 h 42"/>
                <a:gd name="T6" fmla="*/ 0 w 3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">
                  <a:moveTo>
                    <a:pt x="0" y="42"/>
                  </a:moveTo>
                  <a:lnTo>
                    <a:pt x="38" y="21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538351" y="5585745"/>
            <a:ext cx="186513" cy="22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Freeform 21"/>
          <p:cNvSpPr>
            <a:spLocks/>
          </p:cNvSpPr>
          <p:nvPr/>
        </p:nvSpPr>
        <p:spPr bwMode="auto">
          <a:xfrm>
            <a:off x="2362200" y="3995329"/>
            <a:ext cx="308782" cy="1590416"/>
          </a:xfrm>
          <a:custGeom>
            <a:avLst/>
            <a:gdLst>
              <a:gd name="T0" fmla="*/ 0 w 131"/>
              <a:gd name="T1" fmla="*/ 785 h 785"/>
              <a:gd name="T2" fmla="*/ 126 w 131"/>
              <a:gd name="T3" fmla="*/ 785 h 785"/>
              <a:gd name="T4" fmla="*/ 131 w 131"/>
              <a:gd name="T5" fmla="*/ 0 h 785"/>
              <a:gd name="T6" fmla="*/ 5 w 131"/>
              <a:gd name="T7" fmla="*/ 0 h 785"/>
              <a:gd name="T8" fmla="*/ 0 w 131"/>
              <a:gd name="T9" fmla="*/ 785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785">
                <a:moveTo>
                  <a:pt x="0" y="785"/>
                </a:moveTo>
                <a:lnTo>
                  <a:pt x="126" y="785"/>
                </a:lnTo>
                <a:lnTo>
                  <a:pt x="131" y="0"/>
                </a:lnTo>
                <a:lnTo>
                  <a:pt x="5" y="0"/>
                </a:lnTo>
                <a:lnTo>
                  <a:pt x="0" y="785"/>
                </a:lnTo>
                <a:close/>
              </a:path>
            </a:pathLst>
          </a:custGeom>
          <a:noFill/>
          <a:ln w="47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4" name="Freeform 24"/>
          <p:cNvSpPr>
            <a:spLocks/>
          </p:cNvSpPr>
          <p:nvPr/>
        </p:nvSpPr>
        <p:spPr bwMode="auto">
          <a:xfrm>
            <a:off x="2751804" y="4217164"/>
            <a:ext cx="2741738" cy="1441930"/>
          </a:xfrm>
          <a:custGeom>
            <a:avLst/>
            <a:gdLst>
              <a:gd name="T0" fmla="*/ 1 w 512"/>
              <a:gd name="T1" fmla="*/ 249 h 312"/>
              <a:gd name="T2" fmla="*/ 1 w 512"/>
              <a:gd name="T3" fmla="*/ 266 h 312"/>
              <a:gd name="T4" fmla="*/ 7 w 512"/>
              <a:gd name="T5" fmla="*/ 300 h 312"/>
              <a:gd name="T6" fmla="*/ 24 w 512"/>
              <a:gd name="T7" fmla="*/ 305 h 312"/>
              <a:gd name="T8" fmla="*/ 53 w 512"/>
              <a:gd name="T9" fmla="*/ 311 h 312"/>
              <a:gd name="T10" fmla="*/ 59 w 512"/>
              <a:gd name="T11" fmla="*/ 305 h 312"/>
              <a:gd name="T12" fmla="*/ 76 w 512"/>
              <a:gd name="T13" fmla="*/ 311 h 312"/>
              <a:gd name="T14" fmla="*/ 233 w 512"/>
              <a:gd name="T15" fmla="*/ 311 h 312"/>
              <a:gd name="T16" fmla="*/ 378 w 512"/>
              <a:gd name="T17" fmla="*/ 311 h 312"/>
              <a:gd name="T18" fmla="*/ 396 w 512"/>
              <a:gd name="T19" fmla="*/ 311 h 312"/>
              <a:gd name="T20" fmla="*/ 413 w 512"/>
              <a:gd name="T21" fmla="*/ 305 h 312"/>
              <a:gd name="T22" fmla="*/ 425 w 512"/>
              <a:gd name="T23" fmla="*/ 289 h 312"/>
              <a:gd name="T24" fmla="*/ 431 w 512"/>
              <a:gd name="T25" fmla="*/ 221 h 312"/>
              <a:gd name="T26" fmla="*/ 431 w 512"/>
              <a:gd name="T27" fmla="*/ 125 h 312"/>
              <a:gd name="T28" fmla="*/ 431 w 512"/>
              <a:gd name="T29" fmla="*/ 102 h 312"/>
              <a:gd name="T30" fmla="*/ 437 w 512"/>
              <a:gd name="T31" fmla="*/ 142 h 312"/>
              <a:gd name="T32" fmla="*/ 437 w 512"/>
              <a:gd name="T33" fmla="*/ 153 h 312"/>
              <a:gd name="T34" fmla="*/ 442 w 512"/>
              <a:gd name="T35" fmla="*/ 52 h 312"/>
              <a:gd name="T36" fmla="*/ 448 w 512"/>
              <a:gd name="T37" fmla="*/ 35 h 312"/>
              <a:gd name="T38" fmla="*/ 460 w 512"/>
              <a:gd name="T39" fmla="*/ 35 h 312"/>
              <a:gd name="T40" fmla="*/ 477 w 512"/>
              <a:gd name="T41" fmla="*/ 18 h 312"/>
              <a:gd name="T42" fmla="*/ 489 w 512"/>
              <a:gd name="T43" fmla="*/ 7 h 312"/>
              <a:gd name="T44" fmla="*/ 500 w 512"/>
              <a:gd name="T45" fmla="*/ 1 h 312"/>
              <a:gd name="T46" fmla="*/ 512 w 512"/>
              <a:gd name="T47" fmla="*/ 1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2" h="312">
                <a:moveTo>
                  <a:pt x="1" y="249"/>
                </a:moveTo>
                <a:cubicBezTo>
                  <a:pt x="0" y="253"/>
                  <a:pt x="0" y="257"/>
                  <a:pt x="1" y="266"/>
                </a:cubicBezTo>
                <a:cubicBezTo>
                  <a:pt x="2" y="274"/>
                  <a:pt x="3" y="293"/>
                  <a:pt x="7" y="300"/>
                </a:cubicBezTo>
                <a:cubicBezTo>
                  <a:pt x="11" y="306"/>
                  <a:pt x="16" y="304"/>
                  <a:pt x="24" y="305"/>
                </a:cubicBezTo>
                <a:cubicBezTo>
                  <a:pt x="32" y="307"/>
                  <a:pt x="47" y="311"/>
                  <a:pt x="53" y="311"/>
                </a:cubicBezTo>
                <a:cubicBezTo>
                  <a:pt x="59" y="311"/>
                  <a:pt x="55" y="305"/>
                  <a:pt x="59" y="305"/>
                </a:cubicBezTo>
                <a:cubicBezTo>
                  <a:pt x="63" y="305"/>
                  <a:pt x="47" y="310"/>
                  <a:pt x="76" y="311"/>
                </a:cubicBezTo>
                <a:cubicBezTo>
                  <a:pt x="105" y="312"/>
                  <a:pt x="183" y="311"/>
                  <a:pt x="233" y="311"/>
                </a:cubicBezTo>
                <a:cubicBezTo>
                  <a:pt x="284" y="311"/>
                  <a:pt x="351" y="311"/>
                  <a:pt x="378" y="311"/>
                </a:cubicBezTo>
                <a:cubicBezTo>
                  <a:pt x="406" y="311"/>
                  <a:pt x="390" y="312"/>
                  <a:pt x="396" y="311"/>
                </a:cubicBezTo>
                <a:cubicBezTo>
                  <a:pt x="402" y="310"/>
                  <a:pt x="408" y="309"/>
                  <a:pt x="413" y="305"/>
                </a:cubicBezTo>
                <a:cubicBezTo>
                  <a:pt x="418" y="302"/>
                  <a:pt x="422" y="303"/>
                  <a:pt x="425" y="289"/>
                </a:cubicBezTo>
                <a:cubicBezTo>
                  <a:pt x="428" y="274"/>
                  <a:pt x="430" y="248"/>
                  <a:pt x="431" y="221"/>
                </a:cubicBezTo>
                <a:cubicBezTo>
                  <a:pt x="432" y="194"/>
                  <a:pt x="431" y="145"/>
                  <a:pt x="431" y="125"/>
                </a:cubicBezTo>
                <a:cubicBezTo>
                  <a:pt x="431" y="105"/>
                  <a:pt x="430" y="100"/>
                  <a:pt x="431" y="102"/>
                </a:cubicBezTo>
                <a:cubicBezTo>
                  <a:pt x="432" y="105"/>
                  <a:pt x="436" y="133"/>
                  <a:pt x="437" y="142"/>
                </a:cubicBezTo>
                <a:cubicBezTo>
                  <a:pt x="437" y="150"/>
                  <a:pt x="436" y="168"/>
                  <a:pt x="437" y="153"/>
                </a:cubicBezTo>
                <a:cubicBezTo>
                  <a:pt x="437" y="138"/>
                  <a:pt x="440" y="71"/>
                  <a:pt x="442" y="52"/>
                </a:cubicBezTo>
                <a:cubicBezTo>
                  <a:pt x="444" y="32"/>
                  <a:pt x="445" y="38"/>
                  <a:pt x="448" y="35"/>
                </a:cubicBezTo>
                <a:cubicBezTo>
                  <a:pt x="451" y="32"/>
                  <a:pt x="455" y="38"/>
                  <a:pt x="460" y="35"/>
                </a:cubicBezTo>
                <a:cubicBezTo>
                  <a:pt x="465" y="32"/>
                  <a:pt x="472" y="23"/>
                  <a:pt x="477" y="18"/>
                </a:cubicBezTo>
                <a:cubicBezTo>
                  <a:pt x="482" y="13"/>
                  <a:pt x="485" y="9"/>
                  <a:pt x="489" y="7"/>
                </a:cubicBezTo>
                <a:cubicBezTo>
                  <a:pt x="493" y="4"/>
                  <a:pt x="497" y="2"/>
                  <a:pt x="500" y="1"/>
                </a:cubicBezTo>
                <a:cubicBezTo>
                  <a:pt x="504" y="0"/>
                  <a:pt x="510" y="1"/>
                  <a:pt x="512" y="1"/>
                </a:cubicBezTo>
              </a:path>
            </a:pathLst>
          </a:custGeom>
          <a:noFill/>
          <a:ln w="7938">
            <a:solidFill>
              <a:srgbClr val="FF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5" name="Freeform 25"/>
          <p:cNvSpPr>
            <a:spLocks/>
          </p:cNvSpPr>
          <p:nvPr/>
        </p:nvSpPr>
        <p:spPr bwMode="auto">
          <a:xfrm>
            <a:off x="3245027" y="4176017"/>
            <a:ext cx="2633975" cy="1710279"/>
          </a:xfrm>
          <a:custGeom>
            <a:avLst/>
            <a:gdLst>
              <a:gd name="T0" fmla="*/ 0 w 492"/>
              <a:gd name="T1" fmla="*/ 321 h 370"/>
              <a:gd name="T2" fmla="*/ 211 w 492"/>
              <a:gd name="T3" fmla="*/ 321 h 370"/>
              <a:gd name="T4" fmla="*/ 297 w 492"/>
              <a:gd name="T5" fmla="*/ 321 h 370"/>
              <a:gd name="T6" fmla="*/ 336 w 492"/>
              <a:gd name="T7" fmla="*/ 352 h 370"/>
              <a:gd name="T8" fmla="*/ 367 w 492"/>
              <a:gd name="T9" fmla="*/ 368 h 370"/>
              <a:gd name="T10" fmla="*/ 375 w 492"/>
              <a:gd name="T11" fmla="*/ 352 h 370"/>
              <a:gd name="T12" fmla="*/ 383 w 492"/>
              <a:gd name="T13" fmla="*/ 260 h 370"/>
              <a:gd name="T14" fmla="*/ 390 w 492"/>
              <a:gd name="T15" fmla="*/ 136 h 370"/>
              <a:gd name="T16" fmla="*/ 398 w 492"/>
              <a:gd name="T17" fmla="*/ 20 h 370"/>
              <a:gd name="T18" fmla="*/ 430 w 492"/>
              <a:gd name="T19" fmla="*/ 13 h 370"/>
              <a:gd name="T20" fmla="*/ 492 w 492"/>
              <a:gd name="T21" fmla="*/ 28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370">
                <a:moveTo>
                  <a:pt x="0" y="321"/>
                </a:moveTo>
                <a:cubicBezTo>
                  <a:pt x="81" y="321"/>
                  <a:pt x="161" y="321"/>
                  <a:pt x="211" y="321"/>
                </a:cubicBezTo>
                <a:cubicBezTo>
                  <a:pt x="260" y="321"/>
                  <a:pt x="276" y="316"/>
                  <a:pt x="297" y="321"/>
                </a:cubicBezTo>
                <a:cubicBezTo>
                  <a:pt x="318" y="327"/>
                  <a:pt x="324" y="345"/>
                  <a:pt x="336" y="352"/>
                </a:cubicBezTo>
                <a:cubicBezTo>
                  <a:pt x="348" y="360"/>
                  <a:pt x="361" y="368"/>
                  <a:pt x="367" y="368"/>
                </a:cubicBezTo>
                <a:cubicBezTo>
                  <a:pt x="374" y="368"/>
                  <a:pt x="372" y="370"/>
                  <a:pt x="375" y="352"/>
                </a:cubicBezTo>
                <a:cubicBezTo>
                  <a:pt x="377" y="334"/>
                  <a:pt x="380" y="296"/>
                  <a:pt x="383" y="260"/>
                </a:cubicBezTo>
                <a:cubicBezTo>
                  <a:pt x="385" y="224"/>
                  <a:pt x="388" y="176"/>
                  <a:pt x="390" y="136"/>
                </a:cubicBezTo>
                <a:cubicBezTo>
                  <a:pt x="393" y="96"/>
                  <a:pt x="392" y="41"/>
                  <a:pt x="398" y="20"/>
                </a:cubicBezTo>
                <a:cubicBezTo>
                  <a:pt x="405" y="0"/>
                  <a:pt x="414" y="11"/>
                  <a:pt x="430" y="13"/>
                </a:cubicBezTo>
                <a:cubicBezTo>
                  <a:pt x="445" y="14"/>
                  <a:pt x="469" y="21"/>
                  <a:pt x="492" y="28"/>
                </a:cubicBezTo>
              </a:path>
            </a:pathLst>
          </a:custGeom>
          <a:noFill/>
          <a:ln w="7938">
            <a:solidFill>
              <a:srgbClr val="00CC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2751804" y="5659094"/>
            <a:ext cx="3127197" cy="1789"/>
          </a:xfrm>
          <a:prstGeom prst="line">
            <a:avLst/>
          </a:prstGeom>
          <a:noFill/>
          <a:ln w="4763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2758022" y="3886200"/>
            <a:ext cx="3120980" cy="2216565"/>
          </a:xfrm>
          <a:prstGeom prst="rect">
            <a:avLst/>
          </a:prstGeom>
          <a:solidFill>
            <a:schemeClr val="bg1">
              <a:lumMod val="95000"/>
            </a:schemeClr>
          </a:solidFill>
          <a:ln w="482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8" name="Line 28"/>
          <p:cNvSpPr>
            <a:spLocks noChangeShapeType="1"/>
          </p:cNvSpPr>
          <p:nvPr/>
        </p:nvSpPr>
        <p:spPr bwMode="auto">
          <a:xfrm>
            <a:off x="4953000" y="5991847"/>
            <a:ext cx="2072" cy="1109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89" name="Group 29"/>
          <p:cNvGrpSpPr>
            <a:grpSpLocks/>
          </p:cNvGrpSpPr>
          <p:nvPr/>
        </p:nvGrpSpPr>
        <p:grpSpPr bwMode="auto">
          <a:xfrm>
            <a:off x="5791962" y="6065196"/>
            <a:ext cx="128487" cy="75138"/>
            <a:chOff x="3378" y="4085"/>
            <a:chExt cx="62" cy="42"/>
          </a:xfrm>
        </p:grpSpPr>
        <p:sp>
          <p:nvSpPr>
            <p:cNvPr id="40990" name="Line 30"/>
            <p:cNvSpPr>
              <a:spLocks noChangeShapeType="1"/>
            </p:cNvSpPr>
            <p:nvPr/>
          </p:nvSpPr>
          <p:spPr bwMode="auto">
            <a:xfrm>
              <a:off x="3378" y="4106"/>
              <a:ext cx="29" cy="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Freeform 31"/>
            <p:cNvSpPr>
              <a:spLocks/>
            </p:cNvSpPr>
            <p:nvPr/>
          </p:nvSpPr>
          <p:spPr bwMode="auto">
            <a:xfrm>
              <a:off x="3402" y="4085"/>
              <a:ext cx="38" cy="42"/>
            </a:xfrm>
            <a:custGeom>
              <a:avLst/>
              <a:gdLst>
                <a:gd name="T0" fmla="*/ 0 w 38"/>
                <a:gd name="T1" fmla="*/ 42 h 42"/>
                <a:gd name="T2" fmla="*/ 38 w 38"/>
                <a:gd name="T3" fmla="*/ 21 h 42"/>
                <a:gd name="T4" fmla="*/ 0 w 38"/>
                <a:gd name="T5" fmla="*/ 0 h 42"/>
                <a:gd name="T6" fmla="*/ 0 w 3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">
                  <a:moveTo>
                    <a:pt x="0" y="42"/>
                  </a:moveTo>
                  <a:lnTo>
                    <a:pt x="38" y="21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2538351" y="5585745"/>
            <a:ext cx="186513" cy="22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2666839" y="5580999"/>
            <a:ext cx="64243" cy="1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dirty="0">
                <a:solidFill>
                  <a:srgbClr val="CC3300"/>
                </a:solidFill>
              </a:rPr>
              <a:t>0</a:t>
            </a:r>
            <a:endParaRPr lang="en-US" dirty="0"/>
          </a:p>
        </p:txBody>
      </p:sp>
      <p:sp>
        <p:nvSpPr>
          <p:cNvPr id="41000" name="Freeform 40"/>
          <p:cNvSpPr>
            <a:spLocks/>
          </p:cNvSpPr>
          <p:nvPr/>
        </p:nvSpPr>
        <p:spPr bwMode="auto">
          <a:xfrm>
            <a:off x="2362200" y="3995329"/>
            <a:ext cx="308782" cy="1590416"/>
          </a:xfrm>
          <a:custGeom>
            <a:avLst/>
            <a:gdLst>
              <a:gd name="T0" fmla="*/ 0 w 131"/>
              <a:gd name="T1" fmla="*/ 785 h 785"/>
              <a:gd name="T2" fmla="*/ 126 w 131"/>
              <a:gd name="T3" fmla="*/ 785 h 785"/>
              <a:gd name="T4" fmla="*/ 131 w 131"/>
              <a:gd name="T5" fmla="*/ 0 h 785"/>
              <a:gd name="T6" fmla="*/ 5 w 131"/>
              <a:gd name="T7" fmla="*/ 0 h 785"/>
              <a:gd name="T8" fmla="*/ 0 w 131"/>
              <a:gd name="T9" fmla="*/ 785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785">
                <a:moveTo>
                  <a:pt x="0" y="785"/>
                </a:moveTo>
                <a:lnTo>
                  <a:pt x="126" y="785"/>
                </a:lnTo>
                <a:lnTo>
                  <a:pt x="131" y="0"/>
                </a:lnTo>
                <a:lnTo>
                  <a:pt x="5" y="0"/>
                </a:lnTo>
                <a:lnTo>
                  <a:pt x="0" y="785"/>
                </a:lnTo>
                <a:close/>
              </a:path>
            </a:pathLst>
          </a:custGeom>
          <a:noFill/>
          <a:ln w="476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 rot="16200000">
            <a:off x="2056381" y="4736307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CC3300"/>
                </a:solidFill>
                <a:latin typeface="Arial Narrow" pitchFamily="34" charset="0"/>
              </a:rPr>
              <a:t>Absorption  </a:t>
            </a:r>
            <a:endParaRPr lang="en-US" sz="4000" dirty="0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2751804" y="5659094"/>
            <a:ext cx="3127197" cy="1789"/>
          </a:xfrm>
          <a:prstGeom prst="line">
            <a:avLst/>
          </a:prstGeom>
          <a:noFill/>
          <a:ln w="4763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5727441" y="6051757"/>
            <a:ext cx="495300" cy="33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err="1">
                <a:solidFill>
                  <a:srgbClr val="CC3300"/>
                </a:solidFill>
                <a:latin typeface="MT Extra" pitchFamily="18" charset="2"/>
              </a:rPr>
              <a:t>h</a:t>
            </a:r>
            <a:r>
              <a:rPr lang="en-US" sz="1600" dirty="0" err="1">
                <a:solidFill>
                  <a:srgbClr val="CC3300"/>
                </a:solidFill>
                <a:latin typeface="Symbol" pitchFamily="18" charset="2"/>
              </a:rPr>
              <a:t>w</a:t>
            </a:r>
            <a:endParaRPr lang="en-US" sz="1600" dirty="0">
              <a:latin typeface="MT Extra" pitchFamily="18" charset="2"/>
            </a:endParaRP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6477000" y="4343400"/>
            <a:ext cx="1905000" cy="13239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Example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GaAs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E</a:t>
            </a:r>
            <a:r>
              <a:rPr lang="en-US" sz="1400" baseline="-25000"/>
              <a:t>g</a:t>
            </a:r>
            <a:r>
              <a:rPr lang="en-US" sz="1400"/>
              <a:t>=1.4 eV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(</a:t>
            </a:r>
            <a:r>
              <a:rPr lang="en-US" sz="1400">
                <a:sym typeface="Symbol" pitchFamily="18" charset="2"/>
              </a:rPr>
              <a:t></a:t>
            </a:r>
            <a:r>
              <a:rPr lang="en-US" sz="1400" baseline="-25000">
                <a:sym typeface="Symbol" pitchFamily="18" charset="2"/>
              </a:rPr>
              <a:t>g</a:t>
            </a:r>
            <a:r>
              <a:rPr lang="en-US" sz="1400">
                <a:sym typeface="Symbol" pitchFamily="18" charset="2"/>
              </a:rPr>
              <a:t>=850 nm)</a:t>
            </a:r>
            <a:endParaRPr lang="en-US" sz="1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0F0BF1-5550-4C7D-9211-F953C97DAC4D}"/>
              </a:ext>
            </a:extLst>
          </p:cNvPr>
          <p:cNvGrpSpPr/>
          <p:nvPr/>
        </p:nvGrpSpPr>
        <p:grpSpPr>
          <a:xfrm>
            <a:off x="4572000" y="397761"/>
            <a:ext cx="4191000" cy="2904522"/>
            <a:chOff x="4562014" y="408321"/>
            <a:chExt cx="4191000" cy="2904522"/>
          </a:xfrm>
        </p:grpSpPr>
        <p:sp>
          <p:nvSpPr>
            <p:cNvPr id="40962" name="Text Box 2"/>
            <p:cNvSpPr txBox="1">
              <a:spLocks noChangeArrowheads="1"/>
            </p:cNvSpPr>
            <p:nvPr/>
          </p:nvSpPr>
          <p:spPr bwMode="auto">
            <a:xfrm>
              <a:off x="4562014" y="2946130"/>
              <a:ext cx="4191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/>
                <a:t>Nonequilibrium Electron-Hole Injection</a:t>
              </a:r>
            </a:p>
          </p:txBody>
        </p:sp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08321"/>
              <a:ext cx="2971800" cy="2452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F90E764-BEBA-4314-955D-83BC0E5C0BD2}"/>
                </a:ext>
              </a:extLst>
            </p:cNvPr>
            <p:cNvCxnSpPr/>
            <p:nvPr/>
          </p:nvCxnSpPr>
          <p:spPr>
            <a:xfrm>
              <a:off x="5324014" y="1139365"/>
              <a:ext cx="0" cy="99060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B0645EB-55A9-49A1-99E6-17793A07F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392" y="505879"/>
            <a:ext cx="2969009" cy="24508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90938-C788-45D3-AC0C-AA0721D64771}"/>
                  </a:ext>
                </a:extLst>
              </p:cNvPr>
              <p:cNvSpPr txBox="1"/>
              <p:nvPr/>
            </p:nvSpPr>
            <p:spPr>
              <a:xfrm>
                <a:off x="4843180" y="6071226"/>
                <a:ext cx="383310" cy="292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890938-C788-45D3-AC0C-AA0721D64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180" y="6071226"/>
                <a:ext cx="383310" cy="292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E3E2A-DEE4-47F4-B64C-B6AC4C698F49}"/>
              </a:ext>
            </a:extLst>
          </p:cNvPr>
          <p:cNvSpPr/>
          <p:nvPr/>
        </p:nvSpPr>
        <p:spPr>
          <a:xfrm>
            <a:off x="2747365" y="4102669"/>
            <a:ext cx="3142099" cy="1546502"/>
          </a:xfrm>
          <a:custGeom>
            <a:avLst/>
            <a:gdLst>
              <a:gd name="connsiteX0" fmla="*/ 0 w 3142099"/>
              <a:gd name="connsiteY0" fmla="*/ 1546502 h 1546502"/>
              <a:gd name="connsiteX1" fmla="*/ 1098507 w 3142099"/>
              <a:gd name="connsiteY1" fmla="*/ 1540366 h 1546502"/>
              <a:gd name="connsiteX2" fmla="*/ 2055865 w 3142099"/>
              <a:gd name="connsiteY2" fmla="*/ 1540366 h 1546502"/>
              <a:gd name="connsiteX3" fmla="*/ 2215425 w 3142099"/>
              <a:gd name="connsiteY3" fmla="*/ 1503544 h 1546502"/>
              <a:gd name="connsiteX4" fmla="*/ 2276794 w 3142099"/>
              <a:gd name="connsiteY4" fmla="*/ 1411490 h 1546502"/>
              <a:gd name="connsiteX5" fmla="*/ 2301342 w 3142099"/>
              <a:gd name="connsiteY5" fmla="*/ 1110782 h 1546502"/>
              <a:gd name="connsiteX6" fmla="*/ 2319753 w 3142099"/>
              <a:gd name="connsiteY6" fmla="*/ 362078 h 1546502"/>
              <a:gd name="connsiteX7" fmla="*/ 2454765 w 3142099"/>
              <a:gd name="connsiteY7" fmla="*/ 233203 h 1546502"/>
              <a:gd name="connsiteX8" fmla="*/ 2565229 w 3142099"/>
              <a:gd name="connsiteY8" fmla="*/ 202519 h 1546502"/>
              <a:gd name="connsiteX9" fmla="*/ 2632735 w 3142099"/>
              <a:gd name="connsiteY9" fmla="*/ 153423 h 1546502"/>
              <a:gd name="connsiteX10" fmla="*/ 2872075 w 3142099"/>
              <a:gd name="connsiteY10" fmla="*/ 67506 h 1546502"/>
              <a:gd name="connsiteX11" fmla="*/ 3019361 w 3142099"/>
              <a:gd name="connsiteY11" fmla="*/ 36822 h 1546502"/>
              <a:gd name="connsiteX12" fmla="*/ 3142099 w 3142099"/>
              <a:gd name="connsiteY12" fmla="*/ 0 h 1546502"/>
              <a:gd name="connsiteX13" fmla="*/ 3142099 w 3142099"/>
              <a:gd name="connsiteY13" fmla="*/ 0 h 154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2099" h="1546502">
                <a:moveTo>
                  <a:pt x="0" y="1546502"/>
                </a:moveTo>
                <a:lnTo>
                  <a:pt x="1098507" y="1540366"/>
                </a:lnTo>
                <a:lnTo>
                  <a:pt x="2055865" y="1540366"/>
                </a:lnTo>
                <a:lnTo>
                  <a:pt x="2215425" y="1503544"/>
                </a:lnTo>
                <a:lnTo>
                  <a:pt x="2276794" y="1411490"/>
                </a:lnTo>
                <a:lnTo>
                  <a:pt x="2301342" y="1110782"/>
                </a:lnTo>
                <a:lnTo>
                  <a:pt x="2319753" y="362078"/>
                </a:lnTo>
                <a:lnTo>
                  <a:pt x="2454765" y="233203"/>
                </a:lnTo>
                <a:lnTo>
                  <a:pt x="2565229" y="202519"/>
                </a:lnTo>
                <a:lnTo>
                  <a:pt x="2632735" y="153423"/>
                </a:lnTo>
                <a:lnTo>
                  <a:pt x="2872075" y="67506"/>
                </a:lnTo>
                <a:lnTo>
                  <a:pt x="3019361" y="36822"/>
                </a:lnTo>
                <a:lnTo>
                  <a:pt x="3142099" y="0"/>
                </a:lnTo>
                <a:lnTo>
                  <a:pt x="3142099" y="0"/>
                </a:lnTo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B101-9F15-43D4-AD4E-FAE2874E7549}"/>
              </a:ext>
            </a:extLst>
          </p:cNvPr>
          <p:cNvGrpSpPr/>
          <p:nvPr/>
        </p:nvGrpSpPr>
        <p:grpSpPr>
          <a:xfrm>
            <a:off x="2743200" y="4124518"/>
            <a:ext cx="3154373" cy="1749488"/>
            <a:chOff x="2743200" y="4124518"/>
            <a:chExt cx="3154373" cy="17494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8AD5F8-79D4-493C-BFCC-D66EFAE580F3}"/>
                </a:ext>
              </a:extLst>
            </p:cNvPr>
            <p:cNvSpPr/>
            <p:nvPr/>
          </p:nvSpPr>
          <p:spPr>
            <a:xfrm>
              <a:off x="4882275" y="5657032"/>
              <a:ext cx="395470" cy="216974"/>
            </a:xfrm>
            <a:custGeom>
              <a:avLst/>
              <a:gdLst>
                <a:gd name="connsiteX0" fmla="*/ 0 w 423447"/>
                <a:gd name="connsiteY0" fmla="*/ 0 h 208656"/>
                <a:gd name="connsiteX1" fmla="*/ 128875 w 423447"/>
                <a:gd name="connsiteY1" fmla="*/ 98191 h 208656"/>
                <a:gd name="connsiteX2" fmla="*/ 270024 w 423447"/>
                <a:gd name="connsiteY2" fmla="*/ 177971 h 208656"/>
                <a:gd name="connsiteX3" fmla="*/ 349804 w 423447"/>
                <a:gd name="connsiteY3" fmla="*/ 208656 h 208656"/>
                <a:gd name="connsiteX4" fmla="*/ 386625 w 423447"/>
                <a:gd name="connsiteY4" fmla="*/ 196382 h 208656"/>
                <a:gd name="connsiteX5" fmla="*/ 411173 w 423447"/>
                <a:gd name="connsiteY5" fmla="*/ 110465 h 208656"/>
                <a:gd name="connsiteX6" fmla="*/ 417310 w 423447"/>
                <a:gd name="connsiteY6" fmla="*/ 30685 h 208656"/>
                <a:gd name="connsiteX7" fmla="*/ 423447 w 423447"/>
                <a:gd name="connsiteY7" fmla="*/ 6137 h 208656"/>
                <a:gd name="connsiteX8" fmla="*/ 0 w 423447"/>
                <a:gd name="connsiteY8" fmla="*/ 0 h 2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3447" h="208656">
                  <a:moveTo>
                    <a:pt x="0" y="0"/>
                  </a:moveTo>
                  <a:lnTo>
                    <a:pt x="128875" y="98191"/>
                  </a:lnTo>
                  <a:lnTo>
                    <a:pt x="270024" y="177971"/>
                  </a:lnTo>
                  <a:lnTo>
                    <a:pt x="349804" y="208656"/>
                  </a:lnTo>
                  <a:lnTo>
                    <a:pt x="386625" y="196382"/>
                  </a:lnTo>
                  <a:lnTo>
                    <a:pt x="411173" y="110465"/>
                  </a:lnTo>
                  <a:lnTo>
                    <a:pt x="417310" y="30685"/>
                  </a:lnTo>
                  <a:lnTo>
                    <a:pt x="423447" y="6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E04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>
              <a:off x="5008233" y="5657032"/>
              <a:ext cx="218257" cy="15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CC99"/>
                  </a:solidFill>
                  <a:latin typeface="Arial Narrow" pitchFamily="34" charset="0"/>
                </a:rPr>
                <a:t>Gain</a:t>
              </a:r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BA610A7-A36B-4A1A-B7D4-E56D0ED111ED}"/>
                </a:ext>
              </a:extLst>
            </p:cNvPr>
            <p:cNvSpPr/>
            <p:nvPr/>
          </p:nvSpPr>
          <p:spPr>
            <a:xfrm>
              <a:off x="2743200" y="4124518"/>
              <a:ext cx="3154373" cy="1749021"/>
            </a:xfrm>
            <a:custGeom>
              <a:avLst/>
              <a:gdLst>
                <a:gd name="connsiteX0" fmla="*/ 0 w 3154373"/>
                <a:gd name="connsiteY0" fmla="*/ 1540366 h 1749021"/>
                <a:gd name="connsiteX1" fmla="*/ 1135329 w 3154373"/>
                <a:gd name="connsiteY1" fmla="*/ 1515818 h 1749021"/>
                <a:gd name="connsiteX2" fmla="*/ 2012907 w 3154373"/>
                <a:gd name="connsiteY2" fmla="*/ 1528092 h 1749021"/>
                <a:gd name="connsiteX3" fmla="*/ 2092687 w 3154373"/>
                <a:gd name="connsiteY3" fmla="*/ 1540366 h 1749021"/>
                <a:gd name="connsiteX4" fmla="*/ 2154056 w 3154373"/>
                <a:gd name="connsiteY4" fmla="*/ 1558776 h 1749021"/>
                <a:gd name="connsiteX5" fmla="*/ 2276795 w 3154373"/>
                <a:gd name="connsiteY5" fmla="*/ 1656967 h 1749021"/>
                <a:gd name="connsiteX6" fmla="*/ 2356574 w 3154373"/>
                <a:gd name="connsiteY6" fmla="*/ 1706062 h 1749021"/>
                <a:gd name="connsiteX7" fmla="*/ 2411807 w 3154373"/>
                <a:gd name="connsiteY7" fmla="*/ 1724473 h 1749021"/>
                <a:gd name="connsiteX8" fmla="*/ 2467039 w 3154373"/>
                <a:gd name="connsiteY8" fmla="*/ 1749021 h 1749021"/>
                <a:gd name="connsiteX9" fmla="*/ 2491587 w 3154373"/>
                <a:gd name="connsiteY9" fmla="*/ 1742884 h 1749021"/>
                <a:gd name="connsiteX10" fmla="*/ 2522271 w 3154373"/>
                <a:gd name="connsiteY10" fmla="*/ 1663104 h 1749021"/>
                <a:gd name="connsiteX11" fmla="*/ 2534545 w 3154373"/>
                <a:gd name="connsiteY11" fmla="*/ 1528092 h 1749021"/>
                <a:gd name="connsiteX12" fmla="*/ 2571366 w 3154373"/>
                <a:gd name="connsiteY12" fmla="*/ 1098508 h 1749021"/>
                <a:gd name="connsiteX13" fmla="*/ 2638872 w 3154373"/>
                <a:gd name="connsiteY13" fmla="*/ 147286 h 1749021"/>
                <a:gd name="connsiteX14" fmla="*/ 3154373 w 3154373"/>
                <a:gd name="connsiteY14" fmla="*/ 0 h 174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54373" h="1749021">
                  <a:moveTo>
                    <a:pt x="0" y="1540366"/>
                  </a:moveTo>
                  <a:lnTo>
                    <a:pt x="1135329" y="1515818"/>
                  </a:lnTo>
                  <a:lnTo>
                    <a:pt x="2012907" y="1528092"/>
                  </a:lnTo>
                  <a:lnTo>
                    <a:pt x="2092687" y="1540366"/>
                  </a:lnTo>
                  <a:lnTo>
                    <a:pt x="2154056" y="1558776"/>
                  </a:lnTo>
                  <a:lnTo>
                    <a:pt x="2276795" y="1656967"/>
                  </a:lnTo>
                  <a:lnTo>
                    <a:pt x="2356574" y="1706062"/>
                  </a:lnTo>
                  <a:lnTo>
                    <a:pt x="2411807" y="1724473"/>
                  </a:lnTo>
                  <a:lnTo>
                    <a:pt x="2467039" y="1749021"/>
                  </a:lnTo>
                  <a:lnTo>
                    <a:pt x="2491587" y="1742884"/>
                  </a:lnTo>
                  <a:lnTo>
                    <a:pt x="2522271" y="1663104"/>
                  </a:lnTo>
                  <a:lnTo>
                    <a:pt x="2534545" y="1528092"/>
                  </a:lnTo>
                  <a:lnTo>
                    <a:pt x="2571366" y="1098508"/>
                  </a:lnTo>
                  <a:lnTo>
                    <a:pt x="2638872" y="147286"/>
                  </a:lnTo>
                  <a:lnTo>
                    <a:pt x="3154373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91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31390</TotalTime>
  <Words>558</Words>
  <Application>Microsoft Office PowerPoint</Application>
  <PresentationFormat>On-screen Show (4:3)</PresentationFormat>
  <Paragraphs>155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Cambria Math</vt:lpstr>
      <vt:lpstr>MT Extra</vt:lpstr>
      <vt:lpstr>Symbol</vt:lpstr>
      <vt:lpstr>Tahoma</vt:lpstr>
      <vt:lpstr>Times New Roman</vt:lpstr>
      <vt:lpstr>Wingdings</vt:lpstr>
      <vt:lpstr>Office Theme</vt:lpstr>
      <vt:lpstr>Equation</vt:lpstr>
      <vt:lpstr>Examples of Specific Laser Systems</vt:lpstr>
      <vt:lpstr>PowerPoint Presentation</vt:lpstr>
      <vt:lpstr>Laser Market and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Mansoor</dc:creator>
  <cp:lastModifiedBy>Mansoor Sheik-Bahae</cp:lastModifiedBy>
  <cp:revision>103</cp:revision>
  <dcterms:created xsi:type="dcterms:W3CDTF">2010-11-23T20:09:54Z</dcterms:created>
  <dcterms:modified xsi:type="dcterms:W3CDTF">2022-12-07T21:52:36Z</dcterms:modified>
</cp:coreProperties>
</file>